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79" r:id="rId3"/>
    <p:sldId id="257" r:id="rId4"/>
    <p:sldId id="258" r:id="rId5"/>
    <p:sldId id="259" r:id="rId6"/>
    <p:sldId id="276" r:id="rId7"/>
    <p:sldId id="264" r:id="rId8"/>
    <p:sldId id="277" r:id="rId9"/>
    <p:sldId id="262" r:id="rId10"/>
    <p:sldId id="263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photoAlbum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5EED7-19A3-4C27-9BEF-5644485CDD1E}" type="datetimeFigureOut">
              <a:rPr lang="bg-BG" smtClean="0"/>
              <a:t>19.10.2022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C6F96-F7F5-4CC1-B64D-A865F4E8DC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45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BE0E80F-79EF-2AE5-BD18-FA841390F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5B3B75B0-BC72-C886-AD42-1CC47A15B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BCAEC0A-3462-2180-60A4-81AE3802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EA17-E481-4C26-AB17-E18121CF6389}" type="datetimeFigureOut">
              <a:rPr lang="bg-BG" smtClean="0"/>
              <a:t>19.10.2022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2366B431-AC10-200F-D4FD-E3B80FD9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DC379F7-F8E6-2980-ADCA-65C90BCF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A23-06ED-4594-BDD1-39A4AE5FE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70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6333430-90AA-DD05-DDD1-12EF43E9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013F650E-CED5-F2DA-439F-E880CA71D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F0E93FA2-133E-96B4-3EB7-D071D66E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EA17-E481-4C26-AB17-E18121CF6389}" type="datetimeFigureOut">
              <a:rPr lang="bg-BG" smtClean="0"/>
              <a:t>19.10.2022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5B98EF7C-7329-322D-04A2-7990EE13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61527AE-95E9-3F1D-0A5C-27C58874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A23-06ED-4594-BDD1-39A4AE5FE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0009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2D9FA05A-48AB-C6AC-BE59-E2FC045CD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6C576EBB-9A3F-1AE1-3E6B-DCF47E11D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84D967B-2D9F-9C0C-8023-367B7428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EA17-E481-4C26-AB17-E18121CF6389}" type="datetimeFigureOut">
              <a:rPr lang="bg-BG" smtClean="0"/>
              <a:t>19.10.2022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80FF8B6-D4AD-FA83-1594-F8003D5D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49721EAA-09D6-BB3B-140E-E9472E4B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A23-06ED-4594-BDD1-39A4AE5FE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1636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44E60B0-1093-5EB9-6F12-A1ED97D0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790BA34-F6C1-4910-B2D8-DDF8F3D4D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B4B90E83-4D20-139B-92F2-9E95C746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EA17-E481-4C26-AB17-E18121CF6389}" type="datetimeFigureOut">
              <a:rPr lang="bg-BG" smtClean="0"/>
              <a:t>19.10.2022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B7966876-EFAC-A2F8-0F5F-586B51CC0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27888FFD-4C62-C46C-60DA-E93CDD1E2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A23-06ED-4594-BDD1-39A4AE5FE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931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88F0E08-0E65-D83C-5D25-10E02EF4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A9DFC4B5-731C-D3CB-1F30-8BFC27D72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FE6AF8C9-9D02-BF3C-DA16-C46A579C6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EA17-E481-4C26-AB17-E18121CF6389}" type="datetimeFigureOut">
              <a:rPr lang="bg-BG" smtClean="0"/>
              <a:t>19.10.2022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C6CA255B-E0D0-BD0A-155D-93E30F4D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BF5A641F-B800-A747-02FA-F2F4BD22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A23-06ED-4594-BDD1-39A4AE5FE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599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6DA4A97-9183-909D-829B-58E558E3D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490DFDD-C3F1-2D71-71FF-DE9DDE3CA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A1069A6A-C812-E98E-9A91-3429408B4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726A6F28-BF3F-B493-35EC-6CE9FC9B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EA17-E481-4C26-AB17-E18121CF6389}" type="datetimeFigureOut">
              <a:rPr lang="bg-BG" smtClean="0"/>
              <a:t>19.10.2022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4B2B6572-DC6E-A521-D6C7-400C352C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A0E9FE68-BE5C-B69E-AC47-E19B6C75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A23-06ED-4594-BDD1-39A4AE5FE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21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D75C4C5-5514-614D-1FB9-D3B38939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93B93FB9-F164-7269-69B6-264D86DAE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AE3F65EA-2291-35A3-A1C1-5736531CB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681D502C-E0A1-599F-ACCF-B28D7A00F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8848B8A2-9478-C231-5F7C-8A720DA65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0EE2B715-7767-C71B-478B-2956D5EE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EA17-E481-4C26-AB17-E18121CF6389}" type="datetimeFigureOut">
              <a:rPr lang="bg-BG" smtClean="0"/>
              <a:t>19.10.2022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EC72FD03-D28C-80F1-89EE-818F372FA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38E8F33D-0B36-D1CA-5022-DB1F3C72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A23-06ED-4594-BDD1-39A4AE5FE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282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21BF819-7522-9C8A-09A9-2B6931C6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04103E24-F803-6171-8683-6C024C10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EA17-E481-4C26-AB17-E18121CF6389}" type="datetimeFigureOut">
              <a:rPr lang="bg-BG" smtClean="0"/>
              <a:t>19.10.2022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02ACC887-37ED-693A-09B1-F332F5302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9788C0D7-C477-9728-CDA0-A6819B40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A23-06ED-4594-BDD1-39A4AE5FE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645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AACF888E-B4B9-A31B-2714-D60D2C48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EA17-E481-4C26-AB17-E18121CF6389}" type="datetimeFigureOut">
              <a:rPr lang="bg-BG" smtClean="0"/>
              <a:t>19.10.2022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4B33B959-4076-6DC4-F6BA-284EB128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F4120864-C2E0-3B01-4E55-245FEF84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A23-06ED-4594-BDD1-39A4AE5FE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509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CCDAE42-A353-1D39-8D10-6B77B78C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9EAA7D0-0CD7-73BC-FA2D-B393CEACF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7E13A7C8-034E-FA23-BC0A-1AE5C1C08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12FFD1BF-9E15-63B6-7D4A-2CCF62FF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EA17-E481-4C26-AB17-E18121CF6389}" type="datetimeFigureOut">
              <a:rPr lang="bg-BG" smtClean="0"/>
              <a:t>19.10.2022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DEB80C4B-72CA-B001-B571-75C3A2EF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D2008B9F-C734-3064-BD5B-A0DC9DE2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A23-06ED-4594-BDD1-39A4AE5FE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335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9A61911-19B1-85D8-1F21-02613D94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5E4F12DF-520D-C545-7BF6-B147432D5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2BD36C83-3BC1-1C97-2854-34C15C40F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F1FE991A-A650-73D7-76A8-213BC514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EA17-E481-4C26-AB17-E18121CF6389}" type="datetimeFigureOut">
              <a:rPr lang="bg-BG" smtClean="0"/>
              <a:t>19.10.2022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6BDABD4D-4202-F599-E52D-6B24691D4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2649F58E-D34E-1580-ED7C-5D521A9A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6A23-06ED-4594-BDD1-39A4AE5FE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975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A8CDDD70-4033-B0CC-6260-3A9E761C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1D4F88EB-1937-A8D0-66F0-BDCC829F4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E95C855-A414-E549-E1F4-898A96B03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EA17-E481-4C26-AB17-E18121CF6389}" type="datetimeFigureOut">
              <a:rPr lang="bg-BG" smtClean="0"/>
              <a:t>19.10.2022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DE8D98CE-7922-668C-5D44-DE4F23685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C9C6B226-3803-8B95-9AB8-F7D88D746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76A23-06ED-4594-BDD1-39A4AE5FE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0769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опие на Урок Отговор на Големия въпрос(2)">
            <a:extLst>
              <a:ext uri="{FF2B5EF4-FFF2-40B4-BE49-F238E27FC236}">
                <a16:creationId xmlns:a16="http://schemas.microsoft.com/office/drawing/2014/main" id="{7E5581D3-9718-1CC7-EFAE-A4AAA7C7CD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7">
            <a:extLst>
              <a:ext uri="{FF2B5EF4-FFF2-40B4-BE49-F238E27FC236}">
                <a16:creationId xmlns:a16="http://schemas.microsoft.com/office/drawing/2014/main" id="{E0772EA1-7B60-E3CB-DBD4-ECA974201C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23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9">
            <a:extLst>
              <a:ext uri="{FF2B5EF4-FFF2-40B4-BE49-F238E27FC236}">
                <a16:creationId xmlns:a16="http://schemas.microsoft.com/office/drawing/2014/main" id="{35686686-F4A7-05EA-4FD7-47D46060B9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7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1">
            <a:extLst>
              <a:ext uri="{FF2B5EF4-FFF2-40B4-BE49-F238E27FC236}">
                <a16:creationId xmlns:a16="http://schemas.microsoft.com/office/drawing/2014/main" id="{E0F2BDC0-2D18-BCBE-D168-5C47602D81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0">
            <a:extLst>
              <a:ext uri="{FF2B5EF4-FFF2-40B4-BE49-F238E27FC236}">
                <a16:creationId xmlns:a16="http://schemas.microsoft.com/office/drawing/2014/main" id="{BEDEBFF5-08EC-BB3E-A9EB-902E640274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74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2">
            <a:extLst>
              <a:ext uri="{FF2B5EF4-FFF2-40B4-BE49-F238E27FC236}">
                <a16:creationId xmlns:a16="http://schemas.microsoft.com/office/drawing/2014/main" id="{2C66EACF-932A-63DD-5463-561A25D1AC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1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3">
            <a:extLst>
              <a:ext uri="{FF2B5EF4-FFF2-40B4-BE49-F238E27FC236}">
                <a16:creationId xmlns:a16="http://schemas.microsoft.com/office/drawing/2014/main" id="{F6BDBB88-16EB-9FDC-6FFE-2504880178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">
            <a:extLst>
              <a:ext uri="{FF2B5EF4-FFF2-40B4-BE49-F238E27FC236}">
                <a16:creationId xmlns:a16="http://schemas.microsoft.com/office/drawing/2014/main" id="{C89E5F68-2DC1-7D9A-7D29-587DF1859D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67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5">
            <a:extLst>
              <a:ext uri="{FF2B5EF4-FFF2-40B4-BE49-F238E27FC236}">
                <a16:creationId xmlns:a16="http://schemas.microsoft.com/office/drawing/2014/main" id="{A987BC3F-D5F7-3DD0-D201-7175FEDF33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35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6">
            <a:extLst>
              <a:ext uri="{FF2B5EF4-FFF2-40B4-BE49-F238E27FC236}">
                <a16:creationId xmlns:a16="http://schemas.microsoft.com/office/drawing/2014/main" id="{297B177C-4EFE-D2C3-D38E-359828E22F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6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опие на Урок Отговор на Големия въпрос(3)">
            <a:extLst>
              <a:ext uri="{FF2B5EF4-FFF2-40B4-BE49-F238E27FC236}">
                <a16:creationId xmlns:a16="http://schemas.microsoft.com/office/drawing/2014/main" id="{6539F5CE-3469-5361-D77B-B060D3DE7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1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">
            <a:extLst>
              <a:ext uri="{FF2B5EF4-FFF2-40B4-BE49-F238E27FC236}">
                <a16:creationId xmlns:a16="http://schemas.microsoft.com/office/drawing/2014/main" id="{2294CE2A-4725-47DA-1F81-2C5E100EE1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1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2">
            <a:extLst>
              <a:ext uri="{FF2B5EF4-FFF2-40B4-BE49-F238E27FC236}">
                <a16:creationId xmlns:a16="http://schemas.microsoft.com/office/drawing/2014/main" id="{882162EB-FBEA-B909-900E-EF3FA5AADF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9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3">
            <a:extLst>
              <a:ext uri="{FF2B5EF4-FFF2-40B4-BE49-F238E27FC236}">
                <a16:creationId xmlns:a16="http://schemas.microsoft.com/office/drawing/2014/main" id="{31FA86C5-0F8A-5584-EB9B-F813BA2275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1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Урок Отговор на Големия въпрос">
            <a:extLst>
              <a:ext uri="{FF2B5EF4-FFF2-40B4-BE49-F238E27FC236}">
                <a16:creationId xmlns:a16="http://schemas.microsoft.com/office/drawing/2014/main" id="{FC77A089-87FC-CD53-C794-911907AC80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5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8">
            <a:extLst>
              <a:ext uri="{FF2B5EF4-FFF2-40B4-BE49-F238E27FC236}">
                <a16:creationId xmlns:a16="http://schemas.microsoft.com/office/drawing/2014/main" id="{0F464347-BAD7-DB48-092A-CA27E7A29A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2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опие на Урок Отговор на Големия въпрос">
            <a:extLst>
              <a:ext uri="{FF2B5EF4-FFF2-40B4-BE49-F238E27FC236}">
                <a16:creationId xmlns:a16="http://schemas.microsoft.com/office/drawing/2014/main" id="{5204949C-7B78-A547-DB25-D4042AA638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1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6">
            <a:extLst>
              <a:ext uri="{FF2B5EF4-FFF2-40B4-BE49-F238E27FC236}">
                <a16:creationId xmlns:a16="http://schemas.microsoft.com/office/drawing/2014/main" id="{72EF42C5-BA1C-F454-0EE9-823D849A4E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28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0</Words>
  <Application>Microsoft Office PowerPoint</Application>
  <PresentationFormat>Широк екран</PresentationFormat>
  <Paragraphs>0</Paragraphs>
  <Slides>18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Дафина И. Николова</dc:creator>
  <cp:lastModifiedBy>Дафина И. Николова</cp:lastModifiedBy>
  <cp:revision>4</cp:revision>
  <dcterms:created xsi:type="dcterms:W3CDTF">2022-10-17T09:41:53Z</dcterms:created>
  <dcterms:modified xsi:type="dcterms:W3CDTF">2022-10-19T18:59:09Z</dcterms:modified>
</cp:coreProperties>
</file>