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B850-40C8-4543-B38C-2E1855A81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17E94-A2A2-4CC5-BED4-1E3C26E03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32A9-CA67-4C9D-BE74-785F5AFA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AD9B0-6026-460A-A668-94DE22DD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CA3E0-BA7E-4E67-B9F6-C13A86BE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78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CFF0-AA96-4DD8-B99A-39AD3C3E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C5C33-2D1C-4E77-B707-CDD1EED0C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9FF2-273E-42B8-BAB5-81C0037E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E52F-9147-420F-A246-BCF44CCB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5CD4-F13C-4300-89DB-F947060A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198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35FD5-EEB4-4564-8A43-4ABACFF69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6616B-3D4C-4840-BF49-A0BB643F5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F4CB-AF40-4811-A304-B9B66D6F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23433-FF7F-4700-A989-A60A0379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E010-CEB1-407D-AF39-CD0478D8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707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2D6C-A45D-418E-9968-117DB050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85D2-B745-42DE-AA0A-657969816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323D8-8CFE-4585-88BC-9AE3455C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6D7AE-E948-4370-A13C-9B5EF385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5F36-B77C-4945-ADBA-1F81CA4F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900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42E3-A1AC-49CD-B834-67405AAB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9B4EB-4639-47D9-B6DA-0B1D2EFA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FBB3A-5FB8-4CE6-9003-399821B4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75D8-F384-42F5-B68F-765D8169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9A63-961E-4304-9137-5CCD9C47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4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E656-7518-4344-AB99-9A5B2B3F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58AC6-937B-4442-96A8-DB61DED6F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72201-B52F-4694-912F-900C27A18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FF833-C44F-4B8E-9029-BF584FBE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ACEAD-3F7D-49A9-ACD5-80D390E7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5713E-FED6-4DAD-B0D2-71F7CDA5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971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EA3D-D427-49FB-BE62-E9A148FA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23183-EA16-4D16-BEAE-F895141D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1537-06F7-4F26-A9AC-29C3C9F77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BB608-D542-4C1A-86B6-86062339E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36521-4D94-49E3-A866-6156FFE68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618AF-5512-4853-9EC3-E50AB284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C8A88-634A-4376-9E87-1063A550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70ECF-7B25-4890-8811-848E8C13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639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8844-4F3E-4D4C-8D2D-C500B740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B1647-9E1D-4A16-B088-91066234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2AC31-5F3A-4CE2-AE25-A273BE39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BEB8D-64D5-4F5F-A44B-E8628248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53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C8BB3-F6FB-40EE-9983-F5317206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CE891-015B-46F8-BA2E-CE334FEA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AF90C-3CC3-41C1-AF2C-C3D34DB9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882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F386-1924-4D11-9F4E-50E78027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116AE-D11B-4DF3-B6BC-E87F7247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70E63-CE9B-4BCF-9FC6-F7B0FF51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B259B-816C-4377-A531-CBE80688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E0E72-631C-43BA-937F-13DC1CA6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85B0D-EC0B-4E19-A719-70838348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232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14FE-1942-490C-910F-CA790DFF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7FFD5-193D-4F33-9B7A-24F203719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BEB44-649F-48AD-A839-B3B3B4931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8270C-8F7D-428D-9E42-37312780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E9756-966C-496B-936D-74B44C04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DBF1-125F-4B97-BD05-2C1D1290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744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7CEEA-3C31-4D1D-AC5D-5A038947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299B7-48BA-4EAA-BE02-872E90A9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1CC9-BDA7-4B64-B3A5-164C8DCEF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D602-2BC6-4533-A0D9-8DE9D90FD572}" type="datetimeFigureOut">
              <a:rPr lang="bg-BG" smtClean="0"/>
              <a:t>4.11.2021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CF12-7B5C-4980-AAB8-720269AA2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243D3-0A54-42EB-B659-FB96E98F3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75E0F-7C2A-4398-B2EA-6323866935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414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6FD0ECF3-A15D-49FC-AAA0-9E787F2A7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66BC2-7498-4BDA-B27F-69CA629A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Как се чувстваме, когато видим проява на тормоз?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7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9D4D-AA3F-45ED-940D-769FF225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bg-BG" sz="3600"/>
              <a:t>Цел: 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C39EC-CD40-44E9-AEF4-7FD78302F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F1A12-44DC-45AF-BB0B-932498F8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/>
              <a:t> Учениците да почувстват и разберат, че тормозът е неприемливо поведение;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/>
              <a:t>Да се ориентират в последствията, които тормозът причинява</a:t>
            </a:r>
          </a:p>
        </p:txBody>
      </p:sp>
    </p:spTree>
    <p:extLst>
      <p:ext uri="{BB962C8B-B14F-4D97-AF65-F5344CB8AC3E}">
        <p14:creationId xmlns:p14="http://schemas.microsoft.com/office/powerpoint/2010/main" val="165315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ED57-5FDC-4331-B56F-BB72E515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bg-BG" sz="3600"/>
              <a:t>ТОРМОЗ</a:t>
            </a: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3B1BB43-5F07-4395-BFA5-9CBC11ED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68D8-00CB-41AC-9237-1E1B01800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bg-BG" sz="1800"/>
              <a:t>Назовете дума, с която свързвате думата ТОРМОЗ</a:t>
            </a:r>
          </a:p>
          <a:p>
            <a:r>
              <a:rPr lang="bg-BG" sz="1800"/>
              <a:t>Определете, какво е тормоз</a:t>
            </a:r>
          </a:p>
          <a:p>
            <a:r>
              <a:rPr lang="bg-BG" sz="1800"/>
              <a:t>Видове тормоз</a:t>
            </a:r>
          </a:p>
        </p:txBody>
      </p:sp>
    </p:spTree>
    <p:extLst>
      <p:ext uri="{BB962C8B-B14F-4D97-AF65-F5344CB8AC3E}">
        <p14:creationId xmlns:p14="http://schemas.microsoft.com/office/powerpoint/2010/main" val="97855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84CB-4E02-469D-9119-33F7A3C4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bg-BG" sz="3600"/>
              <a:t>Въпроси...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88743CC-0B7E-41C8-82EF-33306EEF2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3D97-7D5F-4104-ABEA-5B0051805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bg-BG" sz="1800"/>
              <a:t>Ставали ли сте свидетели на тормоз?</a:t>
            </a:r>
          </a:p>
          <a:p>
            <a:r>
              <a:rPr lang="bg-BG" sz="1800"/>
              <a:t>Споделете Вашето мнение. Какво се случва, когато видите проява на насилие?</a:t>
            </a:r>
          </a:p>
          <a:p>
            <a:r>
              <a:rPr lang="bg-BG" sz="1800"/>
              <a:t>Бихте ли защитили жертвата?</a:t>
            </a:r>
          </a:p>
          <a:p>
            <a:r>
              <a:rPr lang="bg-BG" sz="1800"/>
              <a:t>Ваш съученик, споделял ли е лично на Вас, че някой го безпокои, заплашва, изнудва или му причинява нещо неприятно?</a:t>
            </a:r>
          </a:p>
        </p:txBody>
      </p:sp>
    </p:spTree>
    <p:extLst>
      <p:ext uri="{BB962C8B-B14F-4D97-AF65-F5344CB8AC3E}">
        <p14:creationId xmlns:p14="http://schemas.microsoft.com/office/powerpoint/2010/main" val="200240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84E52D3-D983-4D5A-978D-D5A2863F6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1" r="-1" b="-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F992D-5535-46E8-BDC9-DCA67629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bg-BG" sz="3600">
                <a:solidFill>
                  <a:schemeClr val="tx2"/>
                </a:solidFill>
              </a:rPr>
              <a:t>Работа в групи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8A3F-4030-49B3-9812-239D0D96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bg-BG" sz="1800" dirty="0">
                <a:solidFill>
                  <a:schemeClr val="tx2"/>
                </a:solidFill>
              </a:rPr>
              <a:t>От какво един ученик се чувства добре?</a:t>
            </a:r>
          </a:p>
          <a:p>
            <a:r>
              <a:rPr lang="bg-BG" sz="1800" dirty="0">
                <a:solidFill>
                  <a:schemeClr val="tx2"/>
                </a:solidFill>
              </a:rPr>
              <a:t>От какво един ученик се чувства зле?</a:t>
            </a:r>
          </a:p>
        </p:txBody>
      </p:sp>
    </p:spTree>
    <p:extLst>
      <p:ext uri="{BB962C8B-B14F-4D97-AF65-F5344CB8AC3E}">
        <p14:creationId xmlns:p14="http://schemas.microsoft.com/office/powerpoint/2010/main" val="275861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4080-F75D-4863-8E0D-BE85FE3D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3752850"/>
            <a:ext cx="8385585" cy="2082872"/>
          </a:xfrm>
        </p:spPr>
        <p:txBody>
          <a:bodyPr anchor="ctr">
            <a:normAutofit/>
          </a:bodyPr>
          <a:lstStyle/>
          <a:p>
            <a:pPr algn="ctr"/>
            <a:r>
              <a:rPr lang="bg-BG" sz="3100" dirty="0"/>
              <a:t>Какво бихте посъветвали ваш съученик/приятел, ако е жертва на тормоз?</a:t>
            </a:r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F313AD-DDD3-465A-BEEF-543CF3264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3"/>
          <a:stretch/>
        </p:blipFill>
        <p:spPr>
          <a:xfrm>
            <a:off x="20" y="42246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582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92DBF-8ACF-4AB0-A76E-1E870268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БЛАГОДАРЯ!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EFFBF36-B077-4F1E-8402-11FB11D18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9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8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65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Как се чувстваме, когато видим проява на тормоз?</vt:lpstr>
      <vt:lpstr>Цел: </vt:lpstr>
      <vt:lpstr>ТОРМОЗ</vt:lpstr>
      <vt:lpstr>Въпроси...</vt:lpstr>
      <vt:lpstr>Работа в групи</vt:lpstr>
      <vt:lpstr>Какво бихте посъветвали ваш съученик/приятел, ако е жертва на тормоз?</vt:lpstr>
      <vt:lpstr>БЛАГОДАРЯ!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се чувстваме, когато видим проява на тормоз?</dc:title>
  <dc:creator>Мария М. Калинова</dc:creator>
  <cp:lastModifiedBy>Мария М. Калинова</cp:lastModifiedBy>
  <cp:revision>2</cp:revision>
  <dcterms:created xsi:type="dcterms:W3CDTF">2021-11-04T18:14:43Z</dcterms:created>
  <dcterms:modified xsi:type="dcterms:W3CDTF">2021-11-04T18:35:28Z</dcterms:modified>
</cp:coreProperties>
</file>