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DE93-AD51-4486-AF74-DC23F2802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C8469-0470-411C-83AA-CFF9F09FF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B02C1-E3F7-4BC1-A10B-A433135E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9897B-3AD1-453A-80D4-980AF160F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80C03-04F8-47D2-AD15-0F3F1F1E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089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666C6-1B12-45E7-AA15-DB1B8C801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FCE6A-7532-4BF5-85E2-A1FA52FA4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A52E4-3A1D-4592-85B2-BBEF7A82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47266-519A-465C-9C35-0DD4628F1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20CF7-D17F-41FE-8CDC-D2EDB8CE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379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64CC7-139F-4D1E-9D41-7892E588A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0B29E-A136-4037-B8C2-DFC2422DD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7C57C-E8EC-457B-BF94-C9E4083D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94412-7CEC-4774-95D3-CDFA498D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3707D-0A0D-414D-8648-1FA57485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480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4EAF-5C59-455A-8AE7-A706DBC7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A5CB9-B2ED-4B82-A943-EEDE773EF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FB172-9298-4496-922C-76A3BC0F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8EB09-C0A0-4C1D-98D4-EC1FDCA0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A2622-CB9E-4030-A5DB-0C2B7F6E6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323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C7ECF-5EFD-417E-92EB-4ADF80EA0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8B03F-26BA-4C93-BA5F-678634388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80273-6650-43AF-975E-DBA6DBEA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D2481-2B18-42A5-8117-5B570CB8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32DB-9ACC-451C-8296-8C861892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592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AC16-7FDF-4214-995B-BB53AC89E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D9CCB-6492-47B5-AB3A-48FA6C595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2DD90-813B-4734-8FE4-1CBF1922C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45DC3-ECB5-4DEE-AF95-61C143678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9A4EC-014F-41CF-B289-8874D8BE3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AFF87-5830-48AC-8A18-252B0D9C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784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EA992-8E7A-4132-8D96-B96A8EFF1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D0302-1D1A-45A3-98F2-D007D170F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6367-54EB-4024-BED8-EDAD4E19D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FF56E-7903-454C-B1ED-38EF9540E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1AC30-CAC6-4252-8FDA-BDD5FD960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088E30-B95E-4019-867E-374C860A5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E082DB-A4D0-4446-8FF0-868833688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EC0F6-369D-458F-9E07-7FC7BDBCB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936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DF79E-4758-4676-A9B0-733BA144A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4EAD5-772A-459F-BB6D-FD10FDFE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71BA5-5E71-46FB-B3B4-C2B07F070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61C81-A88E-4912-ADE3-2E09D20E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913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E1EC8-4466-491D-BFBD-E870A29E0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43EDF-2E76-4C8D-9A40-F1AA6A60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33EEF-1527-4BCF-A34A-6D260B5A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564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E23D-4F4D-46D5-8236-944BDAF3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B3ACC-62C3-40B6-90E2-3D4A8B8E5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CFFB7-4D20-4E74-AB65-F117DAF75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727F5-0154-4DE9-A908-DB4CA803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3AB95-A315-4A98-B45E-01607AB0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E280B-D509-45DC-8264-579C520F5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274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FFED-7B86-46CC-88E0-CEE0394C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EA769F-8A38-465E-8688-B1395268E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3479E-01CD-49B6-96BE-8EA54276B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3E670-BACF-49A3-90EC-A26F9ED02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70A5C-A847-470A-9E6F-104AF2E4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4DA83-4B5C-47FA-BB71-69540705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028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E8BA4A-0343-4A8E-ABBD-B6B36562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63916-6EBE-4568-8D53-0526B2338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2EE4F-5462-4C74-A283-A3D30A1E2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47A5C-79A4-49F3-A864-EBC20C69E09D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1CEE3-A36F-4823-B3F3-91A6E3AFA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CF908-7B47-4F3C-84B1-864932B89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34A9-FF08-436B-B23E-6A77E2BE8C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7851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82C4D-B620-4C97-9654-6FA230154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Толерантни ли сме днес?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В Деня на толерантността – не бъди безразличен | infoPleven - новини от  Плевен">
            <a:extLst>
              <a:ext uri="{FF2B5EF4-FFF2-40B4-BE49-F238E27FC236}">
                <a16:creationId xmlns:a16="http://schemas.microsoft.com/office/drawing/2014/main" id="{29732009-9D80-4F65-A8CA-466E274B2E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21090" y="640080"/>
            <a:ext cx="5481027" cy="5550408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</p:spTree>
    <p:extLst>
      <p:ext uri="{BB962C8B-B14F-4D97-AF65-F5344CB8AC3E}">
        <p14:creationId xmlns:p14="http://schemas.microsoft.com/office/powerpoint/2010/main" val="119660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4C03C1-5872-4E5D-8CA3-0ADDD408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bg-BG" sz="3800" i="1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bg-BG" sz="3800" i="1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800" i="1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всъщност</a:t>
            </a:r>
            <a:r>
              <a:rPr lang="bg-BG" sz="3800" i="1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800" i="1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bg-BG" sz="3800" i="1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800" i="1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толерантността</a:t>
            </a:r>
            <a:r>
              <a:rPr lang="bg-BG" sz="3800" i="1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g-BG" sz="38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1260-0E45-49CF-97E1-6ED67C9E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толерантен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приемаш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другите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такива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каквито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15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Зачитане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правата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другите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15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изслушваш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внимателно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събеседниците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прекъсваш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15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Стремежа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бъдеш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учтив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15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Уважение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чуждото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мнение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налагаш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своето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5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Склонност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правиш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добрини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нараняваш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думи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b="1" i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  <a:r>
              <a:rPr lang="bg-BG" sz="1500" b="1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5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1500"/>
          </a:p>
        </p:txBody>
      </p:sp>
      <p:pic>
        <p:nvPicPr>
          <p:cNvPr id="4" name="Picture 2" descr="В Деня на толерантността – не бъди безразличен | infoPleven - новини от  Плевен">
            <a:extLst>
              <a:ext uri="{FF2B5EF4-FFF2-40B4-BE49-F238E27FC236}">
                <a16:creationId xmlns:a16="http://schemas.microsoft.com/office/drawing/2014/main" id="{EDE6474B-E35B-4755-BF5C-F0BDE3A543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55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solidFill>
            <a:srgbClr val="FFFFFF">
              <a:shade val="85000"/>
            </a:srgbClr>
          </a:solidFill>
        </p:spPr>
      </p:pic>
    </p:spTree>
    <p:extLst>
      <p:ext uri="{BB962C8B-B14F-4D97-AF65-F5344CB8AC3E}">
        <p14:creationId xmlns:p14="http://schemas.microsoft.com/office/powerpoint/2010/main" val="303026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8FD60-918E-4DD8-9128-09CB73A0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bg-BG" sz="4200">
                <a:effectLst>
                  <a:reflection blurRad="6350" stA="53000" endA="300" endPos="35500" dir="5400000" sy="-90000" algn="bl"/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Проява на нетолерантност:</a:t>
            </a:r>
            <a:br>
              <a:rPr lang="bg-BG" sz="4200">
                <a:effectLst>
                  <a:reflection blurRad="6350" stA="53000" endA="300" endPos="35500" dir="5400000" sy="-90000" algn="bl"/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bg-BG" sz="42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A7DBF-4EE2-4ACA-B40A-BF1E12A3E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285750" indent="-285750"/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Склонност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обиждаш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присмиваш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другия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17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Показваш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пренебрежение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различния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теб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17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Игнориране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изолираш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своя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събеседник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разговаряш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/;</a:t>
            </a:r>
            <a:endParaRPr lang="bg-BG" sz="17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погрешно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мнение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човек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защото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различен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раса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етническа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700" b="1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култура</a:t>
            </a:r>
            <a:r>
              <a:rPr lang="bg-BG" sz="1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7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1700"/>
          </a:p>
        </p:txBody>
      </p:sp>
      <p:pic>
        <p:nvPicPr>
          <p:cNvPr id="4" name="Picture 2" descr="В Деня на толерантността – не бъди безразличен | infoPleven - новини от  Плевен">
            <a:extLst>
              <a:ext uri="{FF2B5EF4-FFF2-40B4-BE49-F238E27FC236}">
                <a16:creationId xmlns:a16="http://schemas.microsoft.com/office/drawing/2014/main" id="{DF46FDAC-3DF3-4C2F-8F96-BF52885BBC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55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solidFill>
            <a:srgbClr val="FFFFFF">
              <a:shade val="85000"/>
            </a:srgbClr>
          </a:solidFill>
        </p:spPr>
      </p:pic>
    </p:spTree>
    <p:extLst>
      <p:ext uri="{BB962C8B-B14F-4D97-AF65-F5344CB8AC3E}">
        <p14:creationId xmlns:p14="http://schemas.microsoft.com/office/powerpoint/2010/main" val="402463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12C8B0-7FC0-4AD4-B892-3BC593B5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бъдем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толерантни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проявяваме</a:t>
            </a:r>
            <a:r>
              <a:rPr lang="bg-BG" sz="3000" b="1">
                <a:effectLst>
                  <a:reflection blurRad="6350" stA="53000" endA="300" endPos="35500" dir="5400000" sy="-90000" algn="bl"/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bg-BG" sz="3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sz="30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F853F-74F1-4F03-9AC1-B1CDE32F3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20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Взаимоуважение;</a:t>
            </a:r>
            <a:endParaRPr lang="bg-BG" sz="2000"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20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Взаимопознание;</a:t>
            </a:r>
            <a:endParaRPr lang="bg-BG" sz="2000"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20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 за съдействие;</a:t>
            </a:r>
            <a:endParaRPr lang="bg-BG" sz="2000"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20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проявяваме доброжелателност, съпричастност;</a:t>
            </a:r>
            <a:endParaRPr lang="bg-BG" sz="2000"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20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 общуване със събеседника;</a:t>
            </a:r>
            <a:endParaRPr lang="bg-BG" sz="2000"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bg-BG" sz="20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да се изслушваме.</a:t>
            </a:r>
            <a:endParaRPr lang="bg-BG" sz="2000"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lang="bg-BG" sz="2000"/>
          </a:p>
        </p:txBody>
      </p:sp>
      <p:pic>
        <p:nvPicPr>
          <p:cNvPr id="4" name="Picture 2" descr="В Деня на толерантността – не бъди безразличен | infoPleven - новини от  Плевен">
            <a:extLst>
              <a:ext uri="{FF2B5EF4-FFF2-40B4-BE49-F238E27FC236}">
                <a16:creationId xmlns:a16="http://schemas.microsoft.com/office/drawing/2014/main" id="{B0BA98FF-9E78-40B1-983A-6448DC6653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55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solidFill>
            <a:srgbClr val="FFFFFF">
              <a:shade val="85000"/>
            </a:srgbClr>
          </a:solidFill>
        </p:spPr>
      </p:pic>
    </p:spTree>
    <p:extLst>
      <p:ext uri="{BB962C8B-B14F-4D97-AF65-F5344CB8AC3E}">
        <p14:creationId xmlns:p14="http://schemas.microsoft.com/office/powerpoint/2010/main" val="222107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F920C-32D2-4852-B63A-EE3D92E71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Какво бихте посъветвали този, който проявява нетолерантност?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В Деня на толерантността – не бъди безразличен | infoPleven - новини от  Плевен">
            <a:extLst>
              <a:ext uri="{FF2B5EF4-FFF2-40B4-BE49-F238E27FC236}">
                <a16:creationId xmlns:a16="http://schemas.microsoft.com/office/drawing/2014/main" id="{95B600C8-BC6B-49D3-8668-C5E6AE29BA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551"/>
          <a:stretch/>
        </p:blipFill>
        <p:spPr bwMode="auto">
          <a:xfrm>
            <a:off x="5477971" y="640080"/>
            <a:ext cx="5567266" cy="5550408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</p:spTree>
    <p:extLst>
      <p:ext uri="{BB962C8B-B14F-4D97-AF65-F5344CB8AC3E}">
        <p14:creationId xmlns:p14="http://schemas.microsoft.com/office/powerpoint/2010/main" val="335330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D43B3-E7E4-4AC9-A405-667CD8770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Благодаря!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В Деня на толерантността – не бъди безразличен | infoPleven - новини от  Плевен">
            <a:extLst>
              <a:ext uri="{FF2B5EF4-FFF2-40B4-BE49-F238E27FC236}">
                <a16:creationId xmlns:a16="http://schemas.microsoft.com/office/drawing/2014/main" id="{FE50A108-56A9-4BA8-9ED6-EFF73521F2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551"/>
          <a:stretch/>
        </p:blipFill>
        <p:spPr bwMode="auto">
          <a:xfrm>
            <a:off x="5477971" y="640080"/>
            <a:ext cx="5567266" cy="5550408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</p:spTree>
    <p:extLst>
      <p:ext uri="{BB962C8B-B14F-4D97-AF65-F5344CB8AC3E}">
        <p14:creationId xmlns:p14="http://schemas.microsoft.com/office/powerpoint/2010/main" val="266774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Comic Sans MS</vt:lpstr>
      <vt:lpstr>Courier New</vt:lpstr>
      <vt:lpstr>Times New Roman</vt:lpstr>
      <vt:lpstr>Office Theme</vt:lpstr>
      <vt:lpstr>Толерантни ли сме днес?</vt:lpstr>
      <vt:lpstr>Какво всъщност е толерантността?</vt:lpstr>
      <vt:lpstr>Проява на нетолерантност: </vt:lpstr>
      <vt:lpstr>За да бъдем толерантни е необходимо да проявяваме: </vt:lpstr>
      <vt:lpstr>Какво бихте посъветвали този, който проявява нетолерантност?</vt:lpstr>
      <vt:lpstr>Благодаря!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Толерантни ли сме днес?</dc:title>
  <dc:creator>Мария М. Калинова</dc:creator>
  <cp:lastModifiedBy>Мария М. Калинова</cp:lastModifiedBy>
  <cp:revision>2</cp:revision>
  <dcterms:created xsi:type="dcterms:W3CDTF">2021-11-18T10:13:25Z</dcterms:created>
  <dcterms:modified xsi:type="dcterms:W3CDTF">2021-11-18T11:08:40Z</dcterms:modified>
</cp:coreProperties>
</file>