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CC"/>
    <a:srgbClr val="E33BDB"/>
    <a:srgbClr val="DDDDDD"/>
    <a:srgbClr val="00FFFF"/>
    <a:srgbClr val="C0C0C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B4932-FBA7-4B96-8DDD-5E9207367814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bg-BG"/>
        </a:p>
      </dgm:t>
    </dgm:pt>
    <dgm:pt modelId="{838F5047-6C5F-4B1F-BB21-81FB036414B4}">
      <dgm:prSet/>
      <dgm:spPr/>
      <dgm:t>
        <a:bodyPr/>
        <a:lstStyle/>
        <a:p>
          <a:pPr rtl="0"/>
          <a:r>
            <a:rPr lang="bg-BG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 НА РОЗОВАТА ФЛАНЕЛКА</a:t>
          </a:r>
          <a:br>
            <a:rPr lang="bg-BG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 ФЕВРУАРИ 2019 ГОДИНА</a:t>
          </a:r>
          <a:endParaRPr lang="bg-B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D9C6D6-9778-4B8E-9588-58810F24B70E}" type="parTrans" cxnId="{636CFDA4-EA43-4865-B143-23D121334A57}">
      <dgm:prSet/>
      <dgm:spPr/>
      <dgm:t>
        <a:bodyPr/>
        <a:lstStyle/>
        <a:p>
          <a:endParaRPr lang="bg-BG"/>
        </a:p>
      </dgm:t>
    </dgm:pt>
    <dgm:pt modelId="{D764B017-4159-45C6-B08B-60F3E500B400}" type="sibTrans" cxnId="{636CFDA4-EA43-4865-B143-23D121334A57}">
      <dgm:prSet/>
      <dgm:spPr/>
      <dgm:t>
        <a:bodyPr/>
        <a:lstStyle/>
        <a:p>
          <a:endParaRPr lang="bg-BG"/>
        </a:p>
      </dgm:t>
    </dgm:pt>
    <dgm:pt modelId="{A8311C90-DAD0-48E4-9676-1C3DCE1E48B0}" type="pres">
      <dgm:prSet presAssocID="{2BAB4932-FBA7-4B96-8DDD-5E920736781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FB6832B4-1EE7-4772-8D91-918BD2B3E526}" type="pres">
      <dgm:prSet presAssocID="{838F5047-6C5F-4B1F-BB21-81FB036414B4}" presName="composite" presStyleCnt="0"/>
      <dgm:spPr/>
    </dgm:pt>
    <dgm:pt modelId="{A9E40BEA-CF21-4B45-BD1B-8F34350D7367}" type="pres">
      <dgm:prSet presAssocID="{838F5047-6C5F-4B1F-BB21-81FB036414B4}" presName="imgShp" presStyleLbl="fgImgPlace1" presStyleIdx="0" presStyleCnt="1" custScaleX="99705" custScaleY="104934" custLinFactNeighborX="-24567" custLinFactNeighborY="-182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D50A63BA-7CE6-427C-B390-89CEEA15C1DF}" type="pres">
      <dgm:prSet presAssocID="{838F5047-6C5F-4B1F-BB21-81FB036414B4}" presName="txShp" presStyleLbl="node1" presStyleIdx="0" presStyleCnt="1" custLinFactNeighborX="7624" custLinFactNeighborY="259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36CFDA4-EA43-4865-B143-23D121334A57}" srcId="{2BAB4932-FBA7-4B96-8DDD-5E9207367814}" destId="{838F5047-6C5F-4B1F-BB21-81FB036414B4}" srcOrd="0" destOrd="0" parTransId="{1CD9C6D6-9778-4B8E-9588-58810F24B70E}" sibTransId="{D764B017-4159-45C6-B08B-60F3E500B400}"/>
    <dgm:cxn modelId="{10FDC6DD-F3D8-4BB1-93DC-959CCF8DCCDE}" type="presOf" srcId="{2BAB4932-FBA7-4B96-8DDD-5E9207367814}" destId="{A8311C90-DAD0-48E4-9676-1C3DCE1E48B0}" srcOrd="0" destOrd="0" presId="urn:microsoft.com/office/officeart/2005/8/layout/vList3"/>
    <dgm:cxn modelId="{86CDECED-3E66-412E-964F-DE03238EBFFE}" type="presOf" srcId="{838F5047-6C5F-4B1F-BB21-81FB036414B4}" destId="{D50A63BA-7CE6-427C-B390-89CEEA15C1DF}" srcOrd="0" destOrd="0" presId="urn:microsoft.com/office/officeart/2005/8/layout/vList3"/>
    <dgm:cxn modelId="{CC910583-421C-4863-BB27-6FC5755E6D2E}" type="presParOf" srcId="{A8311C90-DAD0-48E4-9676-1C3DCE1E48B0}" destId="{FB6832B4-1EE7-4772-8D91-918BD2B3E526}" srcOrd="0" destOrd="0" presId="urn:microsoft.com/office/officeart/2005/8/layout/vList3"/>
    <dgm:cxn modelId="{FE16D576-B2B6-415B-A57E-4F8223A67FA5}" type="presParOf" srcId="{FB6832B4-1EE7-4772-8D91-918BD2B3E526}" destId="{A9E40BEA-CF21-4B45-BD1B-8F34350D7367}" srcOrd="0" destOrd="0" presId="urn:microsoft.com/office/officeart/2005/8/layout/vList3"/>
    <dgm:cxn modelId="{410294D3-9AA3-4D44-8DA1-9FD047CD4EBA}" type="presParOf" srcId="{FB6832B4-1EE7-4772-8D91-918BD2B3E526}" destId="{D50A63BA-7CE6-427C-B390-89CEEA15C1D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96F7BB-A27E-4E43-8620-9CF31270B9F1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bg-BG"/>
        </a:p>
      </dgm:t>
    </dgm:pt>
    <dgm:pt modelId="{F6B153D3-7CFA-4886-AE92-1F40AB7EAD40}">
      <dgm:prSet/>
      <dgm:spPr/>
      <dgm:t>
        <a:bodyPr/>
        <a:lstStyle/>
        <a:p>
          <a:pPr algn="ctr" rtl="0"/>
          <a:r>
            <a:rPr lang="bg-BG" smtClean="0">
              <a:latin typeface="Times New Roman" panose="02020603050405020304" pitchFamily="18" charset="0"/>
              <a:cs typeface="Times New Roman" panose="02020603050405020304" pitchFamily="18" charset="0"/>
            </a:rPr>
            <a:t>ДА НЕ ДОПУСКАМЕ АГРЕСИЯТА, НАСИЛИЕТО И ГРУБОСТТА ДА ВЛЯЗАТ В НАШИТЕ ВЗАИМООТНОШЕНИЯ!</a:t>
          </a:r>
          <a:endParaRPr lang="bg-B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709637-1B1C-4103-857E-63F32C93C2F0}" type="parTrans" cxnId="{D24DDD78-B429-4E0D-8417-34201A1C333A}">
      <dgm:prSet/>
      <dgm:spPr/>
      <dgm:t>
        <a:bodyPr/>
        <a:lstStyle/>
        <a:p>
          <a:pPr algn="ctr"/>
          <a:endParaRPr lang="bg-B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51A6D-D053-4FE9-91C1-AAAEFC0180ED}" type="sibTrans" cxnId="{D24DDD78-B429-4E0D-8417-34201A1C333A}">
      <dgm:prSet/>
      <dgm:spPr/>
      <dgm:t>
        <a:bodyPr/>
        <a:lstStyle/>
        <a:p>
          <a:pPr algn="ctr"/>
          <a:endParaRPr lang="bg-B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BF7ECF-DD6E-4511-AB44-D973533A3730}">
      <dgm:prSet/>
      <dgm:spPr/>
      <dgm:t>
        <a:bodyPr/>
        <a:lstStyle/>
        <a:p>
          <a:pPr algn="ctr" rtl="0"/>
          <a:r>
            <a:rPr lang="bg-BG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КАЖИ „НЕ‘ НА ТОРМОЗА, ПОДИГРАВКИТЕ И ОМРАЗАТА!</a:t>
          </a:r>
          <a:endParaRPr lang="bg-B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616DE-9E1E-4993-9B99-BEEDAFEDC5EC}" type="parTrans" cxnId="{9948B227-E8C3-49B0-9534-5F762BFCF1A3}">
      <dgm:prSet/>
      <dgm:spPr/>
      <dgm:t>
        <a:bodyPr/>
        <a:lstStyle/>
        <a:p>
          <a:pPr algn="ctr"/>
          <a:endParaRPr lang="bg-B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68D8B5-F176-4E00-B72A-6576DC1B3D1E}" type="sibTrans" cxnId="{9948B227-E8C3-49B0-9534-5F762BFCF1A3}">
      <dgm:prSet/>
      <dgm:spPr/>
      <dgm:t>
        <a:bodyPr/>
        <a:lstStyle/>
        <a:p>
          <a:pPr algn="ctr"/>
          <a:endParaRPr lang="bg-B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E17797-44EA-4154-8AA9-986E9F8D5A49}">
      <dgm:prSet/>
      <dgm:spPr/>
      <dgm:t>
        <a:bodyPr/>
        <a:lstStyle/>
        <a:p>
          <a:pPr algn="ctr" rtl="0"/>
          <a:r>
            <a:rPr lang="bg-BG" smtClean="0">
              <a:latin typeface="Times New Roman" panose="02020603050405020304" pitchFamily="18" charset="0"/>
              <a:cs typeface="Times New Roman" panose="02020603050405020304" pitchFamily="18" charset="0"/>
            </a:rPr>
            <a:t>ДА ЗАЧИТАМЕ ИНТЕРЕСИТЕ И ПРАВАТА НА ДРУГИТЕ! </a:t>
          </a:r>
          <a:endParaRPr lang="bg-B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A84C6-34DB-4990-A531-FAA97C4FA1DD}" type="parTrans" cxnId="{9F202FE0-527E-4DD2-BEE2-4B2E5CF281B3}">
      <dgm:prSet/>
      <dgm:spPr/>
      <dgm:t>
        <a:bodyPr/>
        <a:lstStyle/>
        <a:p>
          <a:pPr algn="ctr"/>
          <a:endParaRPr lang="bg-B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64160E-65D7-46B3-AF79-30022428379C}" type="sibTrans" cxnId="{9F202FE0-527E-4DD2-BEE2-4B2E5CF281B3}">
      <dgm:prSet/>
      <dgm:spPr/>
      <dgm:t>
        <a:bodyPr/>
        <a:lstStyle/>
        <a:p>
          <a:pPr algn="ctr"/>
          <a:endParaRPr lang="bg-B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9BA23-ADEF-4118-BCBC-90A1B67083BD}">
      <dgm:prSet/>
      <dgm:spPr/>
      <dgm:t>
        <a:bodyPr/>
        <a:lstStyle/>
        <a:p>
          <a:pPr algn="ctr" rtl="0"/>
          <a:r>
            <a:rPr lang="bg-BG" smtClean="0">
              <a:latin typeface="Times New Roman" panose="02020603050405020304" pitchFamily="18" charset="0"/>
              <a:cs typeface="Times New Roman" panose="02020603050405020304" pitchFamily="18" charset="0"/>
            </a:rPr>
            <a:t>НЕКА БЪДЕМ ПО-ДОБРИ ЕДИН КЪМ ДРУГ. ДА СЕ УВАЖАВАМЕ И ОБИЧАМЕ!</a:t>
          </a:r>
          <a:br>
            <a:rPr lang="bg-BG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bg-B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05B7B-1669-4E34-A60B-A522438C8F6A}" type="parTrans" cxnId="{B3C07EFF-69F5-416F-9F06-7C101018F60F}">
      <dgm:prSet/>
      <dgm:spPr/>
      <dgm:t>
        <a:bodyPr/>
        <a:lstStyle/>
        <a:p>
          <a:pPr algn="ctr"/>
          <a:endParaRPr lang="bg-B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789F4E-3241-4AE1-A8A7-DC199B1B4066}" type="sibTrans" cxnId="{B3C07EFF-69F5-416F-9F06-7C101018F60F}">
      <dgm:prSet/>
      <dgm:spPr/>
      <dgm:t>
        <a:bodyPr/>
        <a:lstStyle/>
        <a:p>
          <a:pPr algn="ctr"/>
          <a:endParaRPr lang="bg-B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79132D-DD77-4313-A0C5-2972BB26DEC8}" type="pres">
      <dgm:prSet presAssocID="{9596F7BB-A27E-4E43-8620-9CF31270B9F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52CC4C3-E9D6-4F9C-9D0C-A12882E74938}" type="pres">
      <dgm:prSet presAssocID="{9596F7BB-A27E-4E43-8620-9CF31270B9F1}" presName="dummyMaxCanvas" presStyleCnt="0">
        <dgm:presLayoutVars/>
      </dgm:prSet>
      <dgm:spPr/>
    </dgm:pt>
    <dgm:pt modelId="{E137B7C1-E8B4-4578-B6C8-8885F788B567}" type="pres">
      <dgm:prSet presAssocID="{9596F7BB-A27E-4E43-8620-9CF31270B9F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5EED85B-A7F3-4B9B-9ED2-BDE8DEF1F2FA}" type="pres">
      <dgm:prSet presAssocID="{9596F7BB-A27E-4E43-8620-9CF31270B9F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C7F3B90-B08E-432B-BE1C-D27FB0F0BF02}" type="pres">
      <dgm:prSet presAssocID="{9596F7BB-A27E-4E43-8620-9CF31270B9F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2DAD15C-F310-45E7-98CA-290213AEE8C0}" type="pres">
      <dgm:prSet presAssocID="{9596F7BB-A27E-4E43-8620-9CF31270B9F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7DC950C-FA55-412E-A601-D9C551F9CC1B}" type="pres">
      <dgm:prSet presAssocID="{9596F7BB-A27E-4E43-8620-9CF31270B9F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6D34B6F-87FE-478C-B387-640957B0171D}" type="pres">
      <dgm:prSet presAssocID="{9596F7BB-A27E-4E43-8620-9CF31270B9F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C7F4D56-3DB3-489E-89A3-375450D281A3}" type="pres">
      <dgm:prSet presAssocID="{9596F7BB-A27E-4E43-8620-9CF31270B9F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E107475-C901-4A05-9A12-EE3FB78325BE}" type="pres">
      <dgm:prSet presAssocID="{9596F7BB-A27E-4E43-8620-9CF31270B9F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4BFB4E3-0C71-42C0-BE98-CCBFD8303417}" type="pres">
      <dgm:prSet presAssocID="{9596F7BB-A27E-4E43-8620-9CF31270B9F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D29B1CB-19FA-4DFB-99B6-C4C7132CAEF1}" type="pres">
      <dgm:prSet presAssocID="{9596F7BB-A27E-4E43-8620-9CF31270B9F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54968D0-6066-4B92-979A-BF9DDDD356BC}" type="pres">
      <dgm:prSet presAssocID="{9596F7BB-A27E-4E43-8620-9CF31270B9F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E49D3D1D-3845-4F0F-9092-6942BCCD9A68}" type="presOf" srcId="{5768D8B5-F176-4E00-B72A-6576DC1B3D1E}" destId="{76D34B6F-87FE-478C-B387-640957B0171D}" srcOrd="0" destOrd="0" presId="urn:microsoft.com/office/officeart/2005/8/layout/vProcess5"/>
    <dgm:cxn modelId="{FBBD522B-1DFD-4B2C-8601-19F45F596294}" type="presOf" srcId="{9D09BA23-ADEF-4118-BCBC-90A1B67083BD}" destId="{154968D0-6066-4B92-979A-BF9DDDD356BC}" srcOrd="1" destOrd="0" presId="urn:microsoft.com/office/officeart/2005/8/layout/vProcess5"/>
    <dgm:cxn modelId="{033B4FAD-433C-4FEF-9BBA-8696423B1F29}" type="presOf" srcId="{B4BF7ECF-DD6E-4511-AB44-D973533A3730}" destId="{95EED85B-A7F3-4B9B-9ED2-BDE8DEF1F2FA}" srcOrd="0" destOrd="0" presId="urn:microsoft.com/office/officeart/2005/8/layout/vProcess5"/>
    <dgm:cxn modelId="{9F202FE0-527E-4DD2-BEE2-4B2E5CF281B3}" srcId="{9596F7BB-A27E-4E43-8620-9CF31270B9F1}" destId="{5BE17797-44EA-4154-8AA9-986E9F8D5A49}" srcOrd="2" destOrd="0" parTransId="{3EFA84C6-34DB-4990-A531-FAA97C4FA1DD}" sibTransId="{E964160E-65D7-46B3-AF79-30022428379C}"/>
    <dgm:cxn modelId="{06AE1DA0-C54C-45DF-886B-4C4B5D44386B}" type="presOf" srcId="{B4BF7ECF-DD6E-4511-AB44-D973533A3730}" destId="{34BFB4E3-0C71-42C0-BE98-CCBFD8303417}" srcOrd="1" destOrd="0" presId="urn:microsoft.com/office/officeart/2005/8/layout/vProcess5"/>
    <dgm:cxn modelId="{F851507B-59E9-4DE1-9FB7-F407A0BA8297}" type="presOf" srcId="{F6B153D3-7CFA-4886-AE92-1F40AB7EAD40}" destId="{E137B7C1-E8B4-4578-B6C8-8885F788B567}" srcOrd="0" destOrd="0" presId="urn:microsoft.com/office/officeart/2005/8/layout/vProcess5"/>
    <dgm:cxn modelId="{D24DDD78-B429-4E0D-8417-34201A1C333A}" srcId="{9596F7BB-A27E-4E43-8620-9CF31270B9F1}" destId="{F6B153D3-7CFA-4886-AE92-1F40AB7EAD40}" srcOrd="0" destOrd="0" parTransId="{DC709637-1B1C-4103-857E-63F32C93C2F0}" sibTransId="{96C51A6D-D053-4FE9-91C1-AAAEFC0180ED}"/>
    <dgm:cxn modelId="{15BF7100-3A5B-4004-AA95-298453F70B75}" type="presOf" srcId="{9596F7BB-A27E-4E43-8620-9CF31270B9F1}" destId="{6C79132D-DD77-4313-A0C5-2972BB26DEC8}" srcOrd="0" destOrd="0" presId="urn:microsoft.com/office/officeart/2005/8/layout/vProcess5"/>
    <dgm:cxn modelId="{B3C07EFF-69F5-416F-9F06-7C101018F60F}" srcId="{9596F7BB-A27E-4E43-8620-9CF31270B9F1}" destId="{9D09BA23-ADEF-4118-BCBC-90A1B67083BD}" srcOrd="3" destOrd="0" parTransId="{94A05B7B-1669-4E34-A60B-A522438C8F6A}" sibTransId="{48789F4E-3241-4AE1-A8A7-DC199B1B4066}"/>
    <dgm:cxn modelId="{5DD75984-2A8F-4017-828F-B9B5FA37CCB8}" type="presOf" srcId="{5BE17797-44EA-4154-8AA9-986E9F8D5A49}" destId="{2D29B1CB-19FA-4DFB-99B6-C4C7132CAEF1}" srcOrd="1" destOrd="0" presId="urn:microsoft.com/office/officeart/2005/8/layout/vProcess5"/>
    <dgm:cxn modelId="{A6107C25-87C0-4490-A62E-BDFC24566604}" type="presOf" srcId="{5BE17797-44EA-4154-8AA9-986E9F8D5A49}" destId="{CC7F3B90-B08E-432B-BE1C-D27FB0F0BF02}" srcOrd="0" destOrd="0" presId="urn:microsoft.com/office/officeart/2005/8/layout/vProcess5"/>
    <dgm:cxn modelId="{A7F9C854-AB73-4581-A427-81D43695F23F}" type="presOf" srcId="{E964160E-65D7-46B3-AF79-30022428379C}" destId="{FC7F4D56-3DB3-489E-89A3-375450D281A3}" srcOrd="0" destOrd="0" presId="urn:microsoft.com/office/officeart/2005/8/layout/vProcess5"/>
    <dgm:cxn modelId="{2D917358-44D4-4A72-BB06-86C731E8C3CD}" type="presOf" srcId="{96C51A6D-D053-4FE9-91C1-AAAEFC0180ED}" destId="{77DC950C-FA55-412E-A601-D9C551F9CC1B}" srcOrd="0" destOrd="0" presId="urn:microsoft.com/office/officeart/2005/8/layout/vProcess5"/>
    <dgm:cxn modelId="{9948B227-E8C3-49B0-9534-5F762BFCF1A3}" srcId="{9596F7BB-A27E-4E43-8620-9CF31270B9F1}" destId="{B4BF7ECF-DD6E-4511-AB44-D973533A3730}" srcOrd="1" destOrd="0" parTransId="{75B616DE-9E1E-4993-9B99-BEEDAFEDC5EC}" sibTransId="{5768D8B5-F176-4E00-B72A-6576DC1B3D1E}"/>
    <dgm:cxn modelId="{67C2F816-6B8B-48F4-B320-172029C21840}" type="presOf" srcId="{F6B153D3-7CFA-4886-AE92-1F40AB7EAD40}" destId="{5E107475-C901-4A05-9A12-EE3FB78325BE}" srcOrd="1" destOrd="0" presId="urn:microsoft.com/office/officeart/2005/8/layout/vProcess5"/>
    <dgm:cxn modelId="{7887E088-518B-42B7-ADAD-2B4B584BA7F9}" type="presOf" srcId="{9D09BA23-ADEF-4118-BCBC-90A1B67083BD}" destId="{F2DAD15C-F310-45E7-98CA-290213AEE8C0}" srcOrd="0" destOrd="0" presId="urn:microsoft.com/office/officeart/2005/8/layout/vProcess5"/>
    <dgm:cxn modelId="{3F4BC819-71E1-4AFF-93C8-A9DD61E89518}" type="presParOf" srcId="{6C79132D-DD77-4313-A0C5-2972BB26DEC8}" destId="{B52CC4C3-E9D6-4F9C-9D0C-A12882E74938}" srcOrd="0" destOrd="0" presId="urn:microsoft.com/office/officeart/2005/8/layout/vProcess5"/>
    <dgm:cxn modelId="{6F5FE48E-F6C3-4A8A-B4A5-C10623F15B5D}" type="presParOf" srcId="{6C79132D-DD77-4313-A0C5-2972BB26DEC8}" destId="{E137B7C1-E8B4-4578-B6C8-8885F788B567}" srcOrd="1" destOrd="0" presId="urn:microsoft.com/office/officeart/2005/8/layout/vProcess5"/>
    <dgm:cxn modelId="{ADA88D5E-2786-420B-AE89-9F013D6DC90C}" type="presParOf" srcId="{6C79132D-DD77-4313-A0C5-2972BB26DEC8}" destId="{95EED85B-A7F3-4B9B-9ED2-BDE8DEF1F2FA}" srcOrd="2" destOrd="0" presId="urn:microsoft.com/office/officeart/2005/8/layout/vProcess5"/>
    <dgm:cxn modelId="{DBA0DD26-2C1A-4F8B-B42B-2CD5D09E41DE}" type="presParOf" srcId="{6C79132D-DD77-4313-A0C5-2972BB26DEC8}" destId="{CC7F3B90-B08E-432B-BE1C-D27FB0F0BF02}" srcOrd="3" destOrd="0" presId="urn:microsoft.com/office/officeart/2005/8/layout/vProcess5"/>
    <dgm:cxn modelId="{3F2B4C64-FBC0-4118-804D-EFBF4D30E5C3}" type="presParOf" srcId="{6C79132D-DD77-4313-A0C5-2972BB26DEC8}" destId="{F2DAD15C-F310-45E7-98CA-290213AEE8C0}" srcOrd="4" destOrd="0" presId="urn:microsoft.com/office/officeart/2005/8/layout/vProcess5"/>
    <dgm:cxn modelId="{9F1FAE3A-7DBC-478F-90CC-672781E62053}" type="presParOf" srcId="{6C79132D-DD77-4313-A0C5-2972BB26DEC8}" destId="{77DC950C-FA55-412E-A601-D9C551F9CC1B}" srcOrd="5" destOrd="0" presId="urn:microsoft.com/office/officeart/2005/8/layout/vProcess5"/>
    <dgm:cxn modelId="{7A3D4FB4-F710-40C1-8BBE-4AAB91E54CEA}" type="presParOf" srcId="{6C79132D-DD77-4313-A0C5-2972BB26DEC8}" destId="{76D34B6F-87FE-478C-B387-640957B0171D}" srcOrd="6" destOrd="0" presId="urn:microsoft.com/office/officeart/2005/8/layout/vProcess5"/>
    <dgm:cxn modelId="{AE74E8C9-0505-49B6-B809-6993449DF8CE}" type="presParOf" srcId="{6C79132D-DD77-4313-A0C5-2972BB26DEC8}" destId="{FC7F4D56-3DB3-489E-89A3-375450D281A3}" srcOrd="7" destOrd="0" presId="urn:microsoft.com/office/officeart/2005/8/layout/vProcess5"/>
    <dgm:cxn modelId="{FEB377BA-5FF3-4BB1-BD33-A67942069D76}" type="presParOf" srcId="{6C79132D-DD77-4313-A0C5-2972BB26DEC8}" destId="{5E107475-C901-4A05-9A12-EE3FB78325BE}" srcOrd="8" destOrd="0" presId="urn:microsoft.com/office/officeart/2005/8/layout/vProcess5"/>
    <dgm:cxn modelId="{B16C3D5F-15E5-41D9-914F-164A9FDA3270}" type="presParOf" srcId="{6C79132D-DD77-4313-A0C5-2972BB26DEC8}" destId="{34BFB4E3-0C71-42C0-BE98-CCBFD8303417}" srcOrd="9" destOrd="0" presId="urn:microsoft.com/office/officeart/2005/8/layout/vProcess5"/>
    <dgm:cxn modelId="{25FC1864-51CC-42FA-A248-5077DEE4B722}" type="presParOf" srcId="{6C79132D-DD77-4313-A0C5-2972BB26DEC8}" destId="{2D29B1CB-19FA-4DFB-99B6-C4C7132CAEF1}" srcOrd="10" destOrd="0" presId="urn:microsoft.com/office/officeart/2005/8/layout/vProcess5"/>
    <dgm:cxn modelId="{6E18D1A3-499D-4C37-999E-D97E7509F5A9}" type="presParOf" srcId="{6C79132D-DD77-4313-A0C5-2972BB26DEC8}" destId="{154968D0-6066-4B92-979A-BF9DDDD356B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DEB7A-92D3-4639-B16B-C43F78C6E98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9B98033-C08C-4DC3-A667-27F610AC64EB}">
      <dgm:prSet custT="1"/>
      <dgm:spPr/>
      <dgm:t>
        <a:bodyPr/>
        <a:lstStyle/>
        <a:p>
          <a:pPr rtl="0"/>
          <a:r>
            <a:rPr lang="bg-BG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Всяка година последната сряда на месец февруари е известна като „Ден на розовата фланелка“ – инициатива за борба срещу тормоза в училище. </a:t>
          </a:r>
          <a:br>
            <a:rPr lang="bg-BG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този ден участниците и хората, които подкрепят инициативата са помолени да носят розово в знак на подкрепа и </a:t>
          </a:r>
          <a:r>
            <a:rPr lang="bg-BG" sz="2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неприемане</a:t>
          </a:r>
          <a:r>
            <a:rPr lang="bg-BG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тормоза в училище.</a:t>
          </a:r>
          <a:endParaRPr lang="bg-BG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36164-662C-4C5C-9911-B2643C4443A3}" type="parTrans" cxnId="{409DF9DF-8FB5-4149-B35E-6F2F0CBF9E2B}">
      <dgm:prSet/>
      <dgm:spPr/>
      <dgm:t>
        <a:bodyPr/>
        <a:lstStyle/>
        <a:p>
          <a:endParaRPr lang="bg-BG"/>
        </a:p>
      </dgm:t>
    </dgm:pt>
    <dgm:pt modelId="{ECC66C3D-2332-4C59-AC93-B75F98662AE0}" type="sibTrans" cxnId="{409DF9DF-8FB5-4149-B35E-6F2F0CBF9E2B}">
      <dgm:prSet/>
      <dgm:spPr/>
      <dgm:t>
        <a:bodyPr/>
        <a:lstStyle/>
        <a:p>
          <a:endParaRPr lang="bg-BG"/>
        </a:p>
      </dgm:t>
    </dgm:pt>
    <dgm:pt modelId="{6D003C23-4BF7-478F-857C-E8DA4CBB0290}" type="pres">
      <dgm:prSet presAssocID="{B49DEB7A-92D3-4639-B16B-C43F78C6E98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9380A67F-00A7-4E04-A59C-72CF355CDF60}" type="pres">
      <dgm:prSet presAssocID="{E9B98033-C08C-4DC3-A667-27F610AC64EB}" presName="circle1" presStyleLbl="node1" presStyleIdx="0" presStyleCnt="1"/>
      <dgm:spPr>
        <a:solidFill>
          <a:srgbClr val="FF99CC"/>
        </a:solidFill>
      </dgm:spPr>
    </dgm:pt>
    <dgm:pt modelId="{F8F86729-BC97-4C7B-A5EF-766979AD5EE2}" type="pres">
      <dgm:prSet presAssocID="{E9B98033-C08C-4DC3-A667-27F610AC64EB}" presName="space" presStyleCnt="0"/>
      <dgm:spPr/>
    </dgm:pt>
    <dgm:pt modelId="{C0B32CDF-2DF6-4D6E-BAAC-C2F4A09240F2}" type="pres">
      <dgm:prSet presAssocID="{E9B98033-C08C-4DC3-A667-27F610AC64EB}" presName="rect1" presStyleLbl="alignAcc1" presStyleIdx="0" presStyleCnt="1" custLinFactNeighborX="0"/>
      <dgm:spPr/>
      <dgm:t>
        <a:bodyPr/>
        <a:lstStyle/>
        <a:p>
          <a:endParaRPr lang="bg-BG"/>
        </a:p>
      </dgm:t>
    </dgm:pt>
    <dgm:pt modelId="{4A539782-3F1B-4E46-ACCF-63967EF879A6}" type="pres">
      <dgm:prSet presAssocID="{E9B98033-C08C-4DC3-A667-27F610AC64E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09DF9DF-8FB5-4149-B35E-6F2F0CBF9E2B}" srcId="{B49DEB7A-92D3-4639-B16B-C43F78C6E989}" destId="{E9B98033-C08C-4DC3-A667-27F610AC64EB}" srcOrd="0" destOrd="0" parTransId="{F2536164-662C-4C5C-9911-B2643C4443A3}" sibTransId="{ECC66C3D-2332-4C59-AC93-B75F98662AE0}"/>
    <dgm:cxn modelId="{F41A2059-15DF-4A39-8823-03FA0C637746}" type="presOf" srcId="{B49DEB7A-92D3-4639-B16B-C43F78C6E989}" destId="{6D003C23-4BF7-478F-857C-E8DA4CBB0290}" srcOrd="0" destOrd="0" presId="urn:microsoft.com/office/officeart/2005/8/layout/target3"/>
    <dgm:cxn modelId="{F62C3E02-7354-4339-BCA2-02BC2D46457D}" type="presOf" srcId="{E9B98033-C08C-4DC3-A667-27F610AC64EB}" destId="{C0B32CDF-2DF6-4D6E-BAAC-C2F4A09240F2}" srcOrd="0" destOrd="0" presId="urn:microsoft.com/office/officeart/2005/8/layout/target3"/>
    <dgm:cxn modelId="{8AECF80D-D764-4005-A95A-C8C152CCA5E6}" type="presOf" srcId="{E9B98033-C08C-4DC3-A667-27F610AC64EB}" destId="{4A539782-3F1B-4E46-ACCF-63967EF879A6}" srcOrd="1" destOrd="0" presId="urn:microsoft.com/office/officeart/2005/8/layout/target3"/>
    <dgm:cxn modelId="{584D48A0-0483-4ECB-B927-EF806EF5B607}" type="presParOf" srcId="{6D003C23-4BF7-478F-857C-E8DA4CBB0290}" destId="{9380A67F-00A7-4E04-A59C-72CF355CDF60}" srcOrd="0" destOrd="0" presId="urn:microsoft.com/office/officeart/2005/8/layout/target3"/>
    <dgm:cxn modelId="{D2E011A5-CB80-4BAB-8EA5-F86C9F54DDB0}" type="presParOf" srcId="{6D003C23-4BF7-478F-857C-E8DA4CBB0290}" destId="{F8F86729-BC97-4C7B-A5EF-766979AD5EE2}" srcOrd="1" destOrd="0" presId="urn:microsoft.com/office/officeart/2005/8/layout/target3"/>
    <dgm:cxn modelId="{CAD7F3EE-64CC-4703-B1B9-43A27F9C7C61}" type="presParOf" srcId="{6D003C23-4BF7-478F-857C-E8DA4CBB0290}" destId="{C0B32CDF-2DF6-4D6E-BAAC-C2F4A09240F2}" srcOrd="2" destOrd="0" presId="urn:microsoft.com/office/officeart/2005/8/layout/target3"/>
    <dgm:cxn modelId="{559E899C-D6D8-451B-9E7F-3DEC1DFF9519}" type="presParOf" srcId="{6D003C23-4BF7-478F-857C-E8DA4CBB0290}" destId="{4A539782-3F1B-4E46-ACCF-63967EF879A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40AF0-8FEE-4DB1-8F15-156E8093E56C}" type="doc">
      <dgm:prSet loTypeId="urn:microsoft.com/office/officeart/2005/8/layout/lProcess3" loCatId="process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bg-BG"/>
        </a:p>
      </dgm:t>
    </dgm:pt>
    <dgm:pt modelId="{62A6EE60-8ADD-4D72-B92B-71665C6C9EF9}">
      <dgm:prSet custT="1"/>
      <dgm:spPr/>
      <dgm:t>
        <a:bodyPr/>
        <a:lstStyle/>
        <a:p>
          <a:pPr rtl="0"/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Всичко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започва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като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протест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срещу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инцидент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свързан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 тормоз в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едно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училище в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канадската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провинция Нова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Скотия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Тогава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събитието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е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организирано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двама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ученици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Дейвид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Шепърд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Травис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Прайс. </a:t>
          </a:r>
          <a:endParaRPr lang="bg-BG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D7066-4866-48D9-ADB2-EF71E578B8FB}" type="parTrans" cxnId="{9D76BB6D-379F-444F-9AA8-0BBFB3C4C1D7}">
      <dgm:prSet/>
      <dgm:spPr/>
      <dgm:t>
        <a:bodyPr/>
        <a:lstStyle/>
        <a:p>
          <a:endParaRPr lang="bg-BG"/>
        </a:p>
      </dgm:t>
    </dgm:pt>
    <dgm:pt modelId="{3FE9E59E-C2AC-4650-8FD7-8FE556831E4A}" type="sibTrans" cxnId="{9D76BB6D-379F-444F-9AA8-0BBFB3C4C1D7}">
      <dgm:prSet/>
      <dgm:spPr/>
      <dgm:t>
        <a:bodyPr/>
        <a:lstStyle/>
        <a:p>
          <a:endParaRPr lang="bg-BG"/>
        </a:p>
      </dgm:t>
    </dgm:pt>
    <dgm:pt modelId="{1C46E92F-1942-471E-A03A-E529B39C9D6A}" type="pres">
      <dgm:prSet presAssocID="{3F940AF0-8FEE-4DB1-8F15-156E8093E56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447E6801-60D2-4707-98A9-7D0B4B5ACA20}" type="pres">
      <dgm:prSet presAssocID="{62A6EE60-8ADD-4D72-B92B-71665C6C9EF9}" presName="horFlow" presStyleCnt="0"/>
      <dgm:spPr/>
    </dgm:pt>
    <dgm:pt modelId="{DFFA1F46-C627-4ADD-A6D4-30D7EA45A96A}" type="pres">
      <dgm:prSet presAssocID="{62A6EE60-8ADD-4D72-B92B-71665C6C9EF9}" presName="bigChev" presStyleLbl="node1" presStyleIdx="0" presStyleCnt="1" custLinFactNeighborX="-10846" custLinFactNeighborY="-463"/>
      <dgm:spPr/>
      <dgm:t>
        <a:bodyPr/>
        <a:lstStyle/>
        <a:p>
          <a:endParaRPr lang="bg-BG"/>
        </a:p>
      </dgm:t>
    </dgm:pt>
  </dgm:ptLst>
  <dgm:cxnLst>
    <dgm:cxn modelId="{A3C1899C-0BE7-4443-8988-ED7D0571F54A}" type="presOf" srcId="{62A6EE60-8ADD-4D72-B92B-71665C6C9EF9}" destId="{DFFA1F46-C627-4ADD-A6D4-30D7EA45A96A}" srcOrd="0" destOrd="0" presId="urn:microsoft.com/office/officeart/2005/8/layout/lProcess3"/>
    <dgm:cxn modelId="{6DB0C7CA-4FA3-4348-8090-F064229F4BA8}" type="presOf" srcId="{3F940AF0-8FEE-4DB1-8F15-156E8093E56C}" destId="{1C46E92F-1942-471E-A03A-E529B39C9D6A}" srcOrd="0" destOrd="0" presId="urn:microsoft.com/office/officeart/2005/8/layout/lProcess3"/>
    <dgm:cxn modelId="{9D76BB6D-379F-444F-9AA8-0BBFB3C4C1D7}" srcId="{3F940AF0-8FEE-4DB1-8F15-156E8093E56C}" destId="{62A6EE60-8ADD-4D72-B92B-71665C6C9EF9}" srcOrd="0" destOrd="0" parTransId="{5A5D7066-4866-48D9-ADB2-EF71E578B8FB}" sibTransId="{3FE9E59E-C2AC-4650-8FD7-8FE556831E4A}"/>
    <dgm:cxn modelId="{381AB815-71CD-4B41-AE22-C70B32046C90}" type="presParOf" srcId="{1C46E92F-1942-471E-A03A-E529B39C9D6A}" destId="{447E6801-60D2-4707-98A9-7D0B4B5ACA20}" srcOrd="0" destOrd="0" presId="urn:microsoft.com/office/officeart/2005/8/layout/lProcess3"/>
    <dgm:cxn modelId="{89339DAF-48FE-4434-ADBA-6D607A085A98}" type="presParOf" srcId="{447E6801-60D2-4707-98A9-7D0B4B5ACA20}" destId="{DFFA1F46-C627-4ADD-A6D4-30D7EA45A96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1462D8-817C-4E11-AFA1-C96A03F1E336}" type="doc">
      <dgm:prSet loTypeId="urn:microsoft.com/office/officeart/2005/8/layout/lProcess3" loCatId="process" qsTypeId="urn:microsoft.com/office/officeart/2005/8/quickstyle/simple5" qsCatId="simple" csTypeId="urn:microsoft.com/office/officeart/2005/8/colors/accent6_1" csCatId="accent6"/>
      <dgm:spPr/>
      <dgm:t>
        <a:bodyPr/>
        <a:lstStyle/>
        <a:p>
          <a:endParaRPr lang="bg-BG"/>
        </a:p>
      </dgm:t>
    </dgm:pt>
    <dgm:pt modelId="{5CE6D65D-248E-46BF-9160-9A8F1031515F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откриването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учебната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година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септември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2007 г. в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тяхното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училище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по-големи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ученици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подигравали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тормозили един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деветокласник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че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дошъл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училище облечен с розово поло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докарвайки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плач.</a:t>
          </a:r>
          <a:endParaRPr lang="bg-BG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32A21-0C7C-4FEA-831F-91E5C5D0D01D}" type="parTrans" cxnId="{6F3A57B7-9545-4D3D-8CE9-2CCEAB49F4FD}">
      <dgm:prSet/>
      <dgm:spPr/>
      <dgm:t>
        <a:bodyPr/>
        <a:lstStyle/>
        <a:p>
          <a:endParaRPr lang="bg-BG"/>
        </a:p>
      </dgm:t>
    </dgm:pt>
    <dgm:pt modelId="{57B544C1-16F5-4DEA-AC89-9CB2B22F4318}" type="sibTrans" cxnId="{6F3A57B7-9545-4D3D-8CE9-2CCEAB49F4FD}">
      <dgm:prSet/>
      <dgm:spPr/>
      <dgm:t>
        <a:bodyPr/>
        <a:lstStyle/>
        <a:p>
          <a:endParaRPr lang="bg-BG"/>
        </a:p>
      </dgm:t>
    </dgm:pt>
    <dgm:pt modelId="{DCF5D9A0-5161-4653-AA6D-E0578671014E}" type="pres">
      <dgm:prSet presAssocID="{EA1462D8-817C-4E11-AFA1-C96A03F1E33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371B088D-86C0-4AF5-9F01-98F96043E1FF}" type="pres">
      <dgm:prSet presAssocID="{5CE6D65D-248E-46BF-9160-9A8F1031515F}" presName="horFlow" presStyleCnt="0"/>
      <dgm:spPr/>
    </dgm:pt>
    <dgm:pt modelId="{958AB33D-524A-4450-BE8A-AAEB83F1522D}" type="pres">
      <dgm:prSet presAssocID="{5CE6D65D-248E-46BF-9160-9A8F1031515F}" presName="bigChev" presStyleLbl="node1" presStyleIdx="0" presStyleCnt="1" custLinFactNeighborX="-7569" custLinFactNeighborY="-12166"/>
      <dgm:spPr/>
      <dgm:t>
        <a:bodyPr/>
        <a:lstStyle/>
        <a:p>
          <a:endParaRPr lang="bg-BG"/>
        </a:p>
      </dgm:t>
    </dgm:pt>
  </dgm:ptLst>
  <dgm:cxnLst>
    <dgm:cxn modelId="{67FFC952-FF75-4794-AD30-2ECD598833E7}" type="presOf" srcId="{EA1462D8-817C-4E11-AFA1-C96A03F1E336}" destId="{DCF5D9A0-5161-4653-AA6D-E0578671014E}" srcOrd="0" destOrd="0" presId="urn:microsoft.com/office/officeart/2005/8/layout/lProcess3"/>
    <dgm:cxn modelId="{6F3A57B7-9545-4D3D-8CE9-2CCEAB49F4FD}" srcId="{EA1462D8-817C-4E11-AFA1-C96A03F1E336}" destId="{5CE6D65D-248E-46BF-9160-9A8F1031515F}" srcOrd="0" destOrd="0" parTransId="{E8B32A21-0C7C-4FEA-831F-91E5C5D0D01D}" sibTransId="{57B544C1-16F5-4DEA-AC89-9CB2B22F4318}"/>
    <dgm:cxn modelId="{539468CA-4D38-4A6E-844A-0897DFCBDF1A}" type="presOf" srcId="{5CE6D65D-248E-46BF-9160-9A8F1031515F}" destId="{958AB33D-524A-4450-BE8A-AAEB83F1522D}" srcOrd="0" destOrd="0" presId="urn:microsoft.com/office/officeart/2005/8/layout/lProcess3"/>
    <dgm:cxn modelId="{0A940CC6-CB8E-47FB-91CD-296DF2C83842}" type="presParOf" srcId="{DCF5D9A0-5161-4653-AA6D-E0578671014E}" destId="{371B088D-86C0-4AF5-9F01-98F96043E1FF}" srcOrd="0" destOrd="0" presId="urn:microsoft.com/office/officeart/2005/8/layout/lProcess3"/>
    <dgm:cxn modelId="{DFA08941-7C72-4350-AB8C-7D7E103C6195}" type="presParOf" srcId="{371B088D-86C0-4AF5-9F01-98F96043E1FF}" destId="{958AB33D-524A-4450-BE8A-AAEB83F1522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E77831-ABB3-4A9D-BF56-6833694B5E52}" type="doc">
      <dgm:prSet loTypeId="urn:microsoft.com/office/officeart/2005/8/layout/vList3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bg-BG"/>
        </a:p>
      </dgm:t>
    </dgm:pt>
    <dgm:pt modelId="{84B83CD6-D885-4283-9424-B5191080B5F2}">
      <dgm:prSet custT="1"/>
      <dgm:spPr/>
      <dgm:t>
        <a:bodyPr/>
        <a:lstStyle/>
        <a:p>
          <a:pPr rtl="0"/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следващия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ден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споменатите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по-горе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двама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ученици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решили да купят и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разпространят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съучениците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 50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розови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тениски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подкрепа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тормозения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техен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съученик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b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Тази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инициатива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бързо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става популярна сред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учениците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училища чрез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sms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-и,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емейли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както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след публикации в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печатните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медии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предавания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</a:t>
          </a:r>
          <a:r>
            <a:rPr lang="ru-RU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телевизията</a:t>
          </a:r>
          <a:r>
            <a: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bg-BG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3B133-9736-4EC3-9B6C-5261C21F34BE}" type="parTrans" cxnId="{3CBAAE1D-E557-4A2F-B096-C23A0D6D48A1}">
      <dgm:prSet/>
      <dgm:spPr/>
      <dgm:t>
        <a:bodyPr/>
        <a:lstStyle/>
        <a:p>
          <a:endParaRPr lang="bg-BG"/>
        </a:p>
      </dgm:t>
    </dgm:pt>
    <dgm:pt modelId="{30E7427D-C99F-4DE1-B04B-CEBD5AC29CAD}" type="sibTrans" cxnId="{3CBAAE1D-E557-4A2F-B096-C23A0D6D48A1}">
      <dgm:prSet/>
      <dgm:spPr/>
      <dgm:t>
        <a:bodyPr/>
        <a:lstStyle/>
        <a:p>
          <a:endParaRPr lang="bg-BG"/>
        </a:p>
      </dgm:t>
    </dgm:pt>
    <dgm:pt modelId="{18619799-2E8B-4612-8924-5A34B6C5E0FE}" type="pres">
      <dgm:prSet presAssocID="{89E77831-ABB3-4A9D-BF56-6833694B5E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30A68B4-1C01-434D-AE4A-FEF85ED29892}" type="pres">
      <dgm:prSet presAssocID="{84B83CD6-D885-4283-9424-B5191080B5F2}" presName="composite" presStyleCnt="0"/>
      <dgm:spPr/>
    </dgm:pt>
    <dgm:pt modelId="{826D3FD3-A680-4AAF-9076-A3B9DCADC344}" type="pres">
      <dgm:prSet presAssocID="{84B83CD6-D885-4283-9424-B5191080B5F2}" presName="imgShp" presStyleLbl="fgImgPlace1" presStyleIdx="0" presStyleCnt="1" custLinFactNeighborX="-37097" custLinFactNeighborY="-305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C0A3D62-BB6C-4763-A265-2664AC7360B0}" type="pres">
      <dgm:prSet presAssocID="{84B83CD6-D885-4283-9424-B5191080B5F2}" presName="txShp" presStyleLbl="node1" presStyleIdx="0" presStyleCnt="1" custLinFactNeighborX="10979" custLinFactNeighborY="1353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3CBAAE1D-E557-4A2F-B096-C23A0D6D48A1}" srcId="{89E77831-ABB3-4A9D-BF56-6833694B5E52}" destId="{84B83CD6-D885-4283-9424-B5191080B5F2}" srcOrd="0" destOrd="0" parTransId="{2933B133-9736-4EC3-9B6C-5261C21F34BE}" sibTransId="{30E7427D-C99F-4DE1-B04B-CEBD5AC29CAD}"/>
    <dgm:cxn modelId="{2BFC0FD3-F364-4C97-A76A-63323B05CBDA}" type="presOf" srcId="{84B83CD6-D885-4283-9424-B5191080B5F2}" destId="{1C0A3D62-BB6C-4763-A265-2664AC7360B0}" srcOrd="0" destOrd="0" presId="urn:microsoft.com/office/officeart/2005/8/layout/vList3"/>
    <dgm:cxn modelId="{522623E9-98DF-477D-A077-5330015BF3F3}" type="presOf" srcId="{89E77831-ABB3-4A9D-BF56-6833694B5E52}" destId="{18619799-2E8B-4612-8924-5A34B6C5E0FE}" srcOrd="0" destOrd="0" presId="urn:microsoft.com/office/officeart/2005/8/layout/vList3"/>
    <dgm:cxn modelId="{CC48A665-12DD-4EDE-B440-49D49B12C49C}" type="presParOf" srcId="{18619799-2E8B-4612-8924-5A34B6C5E0FE}" destId="{D30A68B4-1C01-434D-AE4A-FEF85ED29892}" srcOrd="0" destOrd="0" presId="urn:microsoft.com/office/officeart/2005/8/layout/vList3"/>
    <dgm:cxn modelId="{58C2CAF3-EB3F-4EA7-93EF-CCCA5C2AD2F9}" type="presParOf" srcId="{D30A68B4-1C01-434D-AE4A-FEF85ED29892}" destId="{826D3FD3-A680-4AAF-9076-A3B9DCADC344}" srcOrd="0" destOrd="0" presId="urn:microsoft.com/office/officeart/2005/8/layout/vList3"/>
    <dgm:cxn modelId="{4C0A8478-F3C0-4639-B355-01C48E108CDA}" type="presParOf" srcId="{D30A68B4-1C01-434D-AE4A-FEF85ED29892}" destId="{1C0A3D62-BB6C-4763-A265-2664AC7360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C6C40F-3360-4934-BD1B-A53D45F596DD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AE97068C-1523-4679-A17F-32610F36D560}">
      <dgm:prSet custT="1"/>
      <dgm:spPr>
        <a:solidFill>
          <a:schemeClr val="bg1">
            <a:lumMod val="85000"/>
            <a:alpha val="80000"/>
          </a:schemeClr>
        </a:solidFill>
      </dgm:spPr>
      <dgm:t>
        <a:bodyPr/>
        <a:lstStyle/>
        <a:p>
          <a:pPr rtl="0"/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2008 г.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премиерът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Британска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Колумбия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Гордън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Кембъл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обявява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27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февруари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ден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срещу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тормоза в училище. На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следващата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година на  25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февруари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 2009 година също много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ученици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честват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този ден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идвайки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училище по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розови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тениски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розови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дрехи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на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които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пише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„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тормозът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спира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тук“ и „Ден на розовата </a:t>
          </a:r>
          <a:r>
            <a:rPr lang="ru-RU" sz="2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фланелка</a:t>
          </a:r>
          <a:r>
            <a:rPr lang="ru-RU" sz="2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“. </a:t>
          </a:r>
          <a:endParaRPr lang="bg-BG" sz="2200" dirty="0">
            <a:solidFill>
              <a:srgbClr val="E33BDB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18C770-D4C1-4C65-94C6-50C6116AEAB2}" type="parTrans" cxnId="{DC797389-C4A2-4DE1-8B28-B4E676704AF6}">
      <dgm:prSet/>
      <dgm:spPr/>
      <dgm:t>
        <a:bodyPr/>
        <a:lstStyle/>
        <a:p>
          <a:endParaRPr lang="bg-BG"/>
        </a:p>
      </dgm:t>
    </dgm:pt>
    <dgm:pt modelId="{F130E600-2F2E-4F3E-ACE1-052CF7C0645E}" type="sibTrans" cxnId="{DC797389-C4A2-4DE1-8B28-B4E676704AF6}">
      <dgm:prSet/>
      <dgm:spPr/>
      <dgm:t>
        <a:bodyPr/>
        <a:lstStyle/>
        <a:p>
          <a:endParaRPr lang="bg-BG"/>
        </a:p>
      </dgm:t>
    </dgm:pt>
    <dgm:pt modelId="{62F127BD-802E-4007-AD36-5D3F9150A807}" type="pres">
      <dgm:prSet presAssocID="{B9C6C40F-3360-4934-BD1B-A53D45F596D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bg-BG"/>
        </a:p>
      </dgm:t>
    </dgm:pt>
    <dgm:pt modelId="{9F180BFF-9059-4071-89EB-E5589A4B5399}" type="pres">
      <dgm:prSet presAssocID="{AE97068C-1523-4679-A17F-32610F36D560}" presName="Parent" presStyleLbl="node0" presStyleIdx="0" presStyleCnt="1" custScaleX="102964" custScaleY="99939">
        <dgm:presLayoutVars>
          <dgm:chMax val="5"/>
          <dgm:chPref val="5"/>
        </dgm:presLayoutVars>
      </dgm:prSet>
      <dgm:spPr/>
      <dgm:t>
        <a:bodyPr/>
        <a:lstStyle/>
        <a:p>
          <a:endParaRPr lang="bg-BG"/>
        </a:p>
      </dgm:t>
    </dgm:pt>
    <dgm:pt modelId="{4FC8FFB9-0103-4C27-880A-12775369697B}" type="pres">
      <dgm:prSet presAssocID="{AE97068C-1523-4679-A17F-32610F36D560}" presName="Accent1" presStyleLbl="node1" presStyleIdx="0" presStyleCnt="6"/>
      <dgm:spPr>
        <a:gradFill flip="none" rotWithShape="1">
          <a:gsLst>
            <a:gs pos="0">
              <a:srgbClr val="0070C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C11166D6-6F78-46E9-BA52-EDA321BD88CB}" type="pres">
      <dgm:prSet presAssocID="{AE97068C-1523-4679-A17F-32610F36D560}" presName="Accent2" presStyleLbl="node1" presStyleIdx="1" presStyleCnt="6"/>
      <dgm:spPr>
        <a:gradFill flip="none" rotWithShape="1">
          <a:gsLst>
            <a:gs pos="0">
              <a:srgbClr val="0070C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9D29F796-E5EA-468C-939A-93BF6EE9A3A8}" type="pres">
      <dgm:prSet presAssocID="{AE97068C-1523-4679-A17F-32610F36D560}" presName="Accent3" presStyleLbl="node1" presStyleIdx="2" presStyleCnt="6"/>
      <dgm:spPr>
        <a:gradFill flip="none" rotWithShape="1">
          <a:gsLst>
            <a:gs pos="0">
              <a:srgbClr val="0070C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7F412193-0D2B-455D-8363-9E7A7A49422F}" type="pres">
      <dgm:prSet presAssocID="{AE97068C-1523-4679-A17F-32610F36D560}" presName="Accent4" presStyleLbl="node1" presStyleIdx="3" presStyleCnt="6"/>
      <dgm:spPr>
        <a:gradFill flip="none" rotWithShape="1">
          <a:gsLst>
            <a:gs pos="0">
              <a:srgbClr val="0070C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157B0813-3FB0-432F-BD35-569AB6C1C244}" type="pres">
      <dgm:prSet presAssocID="{AE97068C-1523-4679-A17F-32610F36D560}" presName="Accent5" presStyleLbl="node1" presStyleIdx="4" presStyleCnt="6" custLinFactX="-131680" custLinFactY="-9442" custLinFactNeighborX="-200000" custLinFactNeighborY="-100000"/>
      <dgm:spPr>
        <a:gradFill flip="none" rotWithShape="1">
          <a:gsLst>
            <a:gs pos="0">
              <a:srgbClr val="0070C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93255559-88B9-4455-9BE1-E68327DEFCD6}" type="pres">
      <dgm:prSet presAssocID="{AE97068C-1523-4679-A17F-32610F36D560}" presName="Accent6" presStyleLbl="node1" presStyleIdx="5" presStyleCnt="6"/>
      <dgm:spPr>
        <a:gradFill flip="none" rotWithShape="1">
          <a:gsLst>
            <a:gs pos="0">
              <a:srgbClr val="0070C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</dgm:ptLst>
  <dgm:cxnLst>
    <dgm:cxn modelId="{DC797389-C4A2-4DE1-8B28-B4E676704AF6}" srcId="{B9C6C40F-3360-4934-BD1B-A53D45F596DD}" destId="{AE97068C-1523-4679-A17F-32610F36D560}" srcOrd="0" destOrd="0" parTransId="{4918C770-D4C1-4C65-94C6-50C6116AEAB2}" sibTransId="{F130E600-2F2E-4F3E-ACE1-052CF7C0645E}"/>
    <dgm:cxn modelId="{C5FEA9BE-814A-47A6-BED6-F4A349B18CCD}" type="presOf" srcId="{AE97068C-1523-4679-A17F-32610F36D560}" destId="{9F180BFF-9059-4071-89EB-E5589A4B5399}" srcOrd="0" destOrd="0" presId="urn:microsoft.com/office/officeart/2009/3/layout/CircleRelationship"/>
    <dgm:cxn modelId="{37ED5797-81D2-43B0-AA3A-3CA4747608C5}" type="presOf" srcId="{B9C6C40F-3360-4934-BD1B-A53D45F596DD}" destId="{62F127BD-802E-4007-AD36-5D3F9150A807}" srcOrd="0" destOrd="0" presId="urn:microsoft.com/office/officeart/2009/3/layout/CircleRelationship"/>
    <dgm:cxn modelId="{55A856A4-7563-4961-A050-B95F3DD0C010}" type="presParOf" srcId="{62F127BD-802E-4007-AD36-5D3F9150A807}" destId="{9F180BFF-9059-4071-89EB-E5589A4B5399}" srcOrd="0" destOrd="0" presId="urn:microsoft.com/office/officeart/2009/3/layout/CircleRelationship"/>
    <dgm:cxn modelId="{2420A4AB-DAEA-4C6F-B468-1FEF87476BF6}" type="presParOf" srcId="{62F127BD-802E-4007-AD36-5D3F9150A807}" destId="{4FC8FFB9-0103-4C27-880A-12775369697B}" srcOrd="1" destOrd="0" presId="urn:microsoft.com/office/officeart/2009/3/layout/CircleRelationship"/>
    <dgm:cxn modelId="{F8021D43-8717-4DA7-8DA7-C21954FD83E4}" type="presParOf" srcId="{62F127BD-802E-4007-AD36-5D3F9150A807}" destId="{C11166D6-6F78-46E9-BA52-EDA321BD88CB}" srcOrd="2" destOrd="0" presId="urn:microsoft.com/office/officeart/2009/3/layout/CircleRelationship"/>
    <dgm:cxn modelId="{7C418EE7-75CF-477C-84BF-8EB7FD053ED7}" type="presParOf" srcId="{62F127BD-802E-4007-AD36-5D3F9150A807}" destId="{9D29F796-E5EA-468C-939A-93BF6EE9A3A8}" srcOrd="3" destOrd="0" presId="urn:microsoft.com/office/officeart/2009/3/layout/CircleRelationship"/>
    <dgm:cxn modelId="{A1E4C1D5-B17C-4749-99DC-ECECA651D991}" type="presParOf" srcId="{62F127BD-802E-4007-AD36-5D3F9150A807}" destId="{7F412193-0D2B-455D-8363-9E7A7A49422F}" srcOrd="4" destOrd="0" presId="urn:microsoft.com/office/officeart/2009/3/layout/CircleRelationship"/>
    <dgm:cxn modelId="{6DCC51D4-221A-4273-96D7-A432DBDC5685}" type="presParOf" srcId="{62F127BD-802E-4007-AD36-5D3F9150A807}" destId="{157B0813-3FB0-432F-BD35-569AB6C1C244}" srcOrd="5" destOrd="0" presId="urn:microsoft.com/office/officeart/2009/3/layout/CircleRelationship"/>
    <dgm:cxn modelId="{AB9BCEA3-A5D6-41E5-B494-6189415EC7B1}" type="presParOf" srcId="{62F127BD-802E-4007-AD36-5D3F9150A807}" destId="{93255559-88B9-4455-9BE1-E68327DEFCD6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3F8BB7-4C98-41B7-A669-B908689D0A6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8D0EC313-9D34-42B1-AAAB-61EACE4792D1}">
      <dgm:prSet custT="1"/>
      <dgm:spPr/>
      <dgm:t>
        <a:bodyPr/>
        <a:lstStyle/>
        <a:p>
          <a:pPr rtl="0"/>
          <a:r>
            <a:rPr lang="ru-RU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Скоро </a:t>
          </a:r>
          <a:r>
            <a:rPr lang="ru-RU" sz="2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тази</a:t>
          </a:r>
          <a:r>
            <a:rPr lang="ru-RU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инициатива на </a:t>
          </a:r>
          <a:r>
            <a:rPr lang="ru-RU" sz="2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канадските</a:t>
          </a:r>
          <a:r>
            <a:rPr lang="ru-RU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ученици</a:t>
          </a:r>
          <a:r>
            <a:rPr lang="ru-RU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 </a:t>
          </a:r>
          <a:r>
            <a:rPr lang="ru-RU" sz="2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подема</a:t>
          </a:r>
          <a:r>
            <a:rPr lang="ru-RU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от </a:t>
          </a:r>
          <a:r>
            <a:rPr lang="ru-RU" sz="2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хиляди</a:t>
          </a:r>
          <a:r>
            <a:rPr lang="ru-RU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училища по </a:t>
          </a:r>
          <a:r>
            <a:rPr lang="ru-RU" sz="2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целия</a:t>
          </a:r>
          <a:r>
            <a:rPr lang="ru-RU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свят и </a:t>
          </a:r>
          <a:r>
            <a:rPr lang="ru-RU" sz="2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</a:t>
          </a:r>
          <a:r>
            <a:rPr lang="ru-RU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2011 г. око</a:t>
          </a:r>
          <a:r>
            <a:rPr lang="bg-BG" sz="2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</a:t>
          </a:r>
          <a:r>
            <a:rPr lang="ru-RU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млн. </a:t>
          </a:r>
          <a:r>
            <a:rPr lang="ru-RU" sz="28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ученици</a:t>
          </a:r>
          <a:r>
            <a:rPr lang="ru-RU" sz="2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 над 25 страни честваха този ден.</a:t>
          </a:r>
          <a:endParaRPr lang="bg-BG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5DF9B-2C03-4259-B012-A60224BF1B73}" type="parTrans" cxnId="{3329E14E-2291-4B3B-B8C3-F81C75EF51A5}">
      <dgm:prSet/>
      <dgm:spPr/>
      <dgm:t>
        <a:bodyPr/>
        <a:lstStyle/>
        <a:p>
          <a:endParaRPr lang="bg-BG"/>
        </a:p>
      </dgm:t>
    </dgm:pt>
    <dgm:pt modelId="{CB49827B-F4E4-4AE6-AEDD-15784627F7E6}" type="sibTrans" cxnId="{3329E14E-2291-4B3B-B8C3-F81C75EF51A5}">
      <dgm:prSet/>
      <dgm:spPr/>
      <dgm:t>
        <a:bodyPr/>
        <a:lstStyle/>
        <a:p>
          <a:endParaRPr lang="bg-BG"/>
        </a:p>
      </dgm:t>
    </dgm:pt>
    <dgm:pt modelId="{2EABC071-D2C7-46C9-842D-315A4AB3687C}" type="pres">
      <dgm:prSet presAssocID="{4A3F8BB7-4C98-41B7-A669-B908689D0A6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53EAD4F7-4815-4F4F-893F-43F107A8F253}" type="pres">
      <dgm:prSet presAssocID="{8D0EC313-9D34-42B1-AAAB-61EACE4792D1}" presName="chaos" presStyleCnt="0"/>
      <dgm:spPr/>
    </dgm:pt>
    <dgm:pt modelId="{37D7461F-3C76-4D9C-B76A-F3E498AC9150}" type="pres">
      <dgm:prSet presAssocID="{8D0EC313-9D34-42B1-AAAB-61EACE4792D1}" presName="parTx1" presStyleLbl="revTx" presStyleIdx="0" presStyleCnt="1"/>
      <dgm:spPr/>
      <dgm:t>
        <a:bodyPr/>
        <a:lstStyle/>
        <a:p>
          <a:endParaRPr lang="bg-BG"/>
        </a:p>
      </dgm:t>
    </dgm:pt>
    <dgm:pt modelId="{376596C2-7B9A-4539-8C5B-0E3C8C4AF603}" type="pres">
      <dgm:prSet presAssocID="{8D0EC313-9D34-42B1-AAAB-61EACE4792D1}" presName="c1" presStyleLbl="node1" presStyleIdx="0" presStyleCnt="18"/>
      <dgm:spPr/>
    </dgm:pt>
    <dgm:pt modelId="{04D8F587-B4C9-41D4-92E0-A27B3C9FCC82}" type="pres">
      <dgm:prSet presAssocID="{8D0EC313-9D34-42B1-AAAB-61EACE4792D1}" presName="c2" presStyleLbl="node1" presStyleIdx="1" presStyleCnt="18"/>
      <dgm:spPr/>
    </dgm:pt>
    <dgm:pt modelId="{003D6E45-7EE6-41BC-843C-6AF6AE95B167}" type="pres">
      <dgm:prSet presAssocID="{8D0EC313-9D34-42B1-AAAB-61EACE4792D1}" presName="c3" presStyleLbl="node1" presStyleIdx="2" presStyleCnt="18"/>
      <dgm:spPr/>
    </dgm:pt>
    <dgm:pt modelId="{FF7B85F0-D26E-4662-B9CA-F172CB834893}" type="pres">
      <dgm:prSet presAssocID="{8D0EC313-9D34-42B1-AAAB-61EACE4792D1}" presName="c4" presStyleLbl="node1" presStyleIdx="3" presStyleCnt="18"/>
      <dgm:spPr/>
    </dgm:pt>
    <dgm:pt modelId="{2CF81C4C-0345-44CC-904B-CAECE24B2877}" type="pres">
      <dgm:prSet presAssocID="{8D0EC313-9D34-42B1-AAAB-61EACE4792D1}" presName="c5" presStyleLbl="node1" presStyleIdx="4" presStyleCnt="18"/>
      <dgm:spPr/>
    </dgm:pt>
    <dgm:pt modelId="{F0927122-D23A-4336-B54C-24DC7603A943}" type="pres">
      <dgm:prSet presAssocID="{8D0EC313-9D34-42B1-AAAB-61EACE4792D1}" presName="c6" presStyleLbl="node1" presStyleIdx="5" presStyleCnt="18"/>
      <dgm:spPr/>
    </dgm:pt>
    <dgm:pt modelId="{B3960A8D-DCB2-4583-8E34-01F7E1B8BF49}" type="pres">
      <dgm:prSet presAssocID="{8D0EC313-9D34-42B1-AAAB-61EACE4792D1}" presName="c7" presStyleLbl="node1" presStyleIdx="6" presStyleCnt="18"/>
      <dgm:spPr/>
    </dgm:pt>
    <dgm:pt modelId="{DB0DC6C6-A235-4A6E-958E-69B7A8F475D6}" type="pres">
      <dgm:prSet presAssocID="{8D0EC313-9D34-42B1-AAAB-61EACE4792D1}" presName="c8" presStyleLbl="node1" presStyleIdx="7" presStyleCnt="18"/>
      <dgm:spPr/>
    </dgm:pt>
    <dgm:pt modelId="{CE35EC7D-9816-4914-A35D-FA950C5771B0}" type="pres">
      <dgm:prSet presAssocID="{8D0EC313-9D34-42B1-AAAB-61EACE4792D1}" presName="c9" presStyleLbl="node1" presStyleIdx="8" presStyleCnt="18" custLinFactNeighborX="87985" custLinFactNeighborY="28155"/>
      <dgm:spPr/>
    </dgm:pt>
    <dgm:pt modelId="{7BB674C5-A65D-4E97-B969-D758982E312E}" type="pres">
      <dgm:prSet presAssocID="{8D0EC313-9D34-42B1-AAAB-61EACE4792D1}" presName="c10" presStyleLbl="node1" presStyleIdx="9" presStyleCnt="18"/>
      <dgm:spPr/>
    </dgm:pt>
    <dgm:pt modelId="{A66B9483-EFCF-4AA3-9776-4434A1AABF20}" type="pres">
      <dgm:prSet presAssocID="{8D0EC313-9D34-42B1-AAAB-61EACE4792D1}" presName="c11" presStyleLbl="node1" presStyleIdx="10" presStyleCnt="18"/>
      <dgm:spPr/>
    </dgm:pt>
    <dgm:pt modelId="{EE0B7C49-25FA-4D84-A68E-A2B39211A0E3}" type="pres">
      <dgm:prSet presAssocID="{8D0EC313-9D34-42B1-AAAB-61EACE4792D1}" presName="c12" presStyleLbl="node1" presStyleIdx="11" presStyleCnt="18"/>
      <dgm:spPr/>
    </dgm:pt>
    <dgm:pt modelId="{B0A4E22D-218C-45A5-88AA-E33AA61E294F}" type="pres">
      <dgm:prSet presAssocID="{8D0EC313-9D34-42B1-AAAB-61EACE4792D1}" presName="c13" presStyleLbl="node1" presStyleIdx="12" presStyleCnt="18"/>
      <dgm:spPr/>
    </dgm:pt>
    <dgm:pt modelId="{FAB646BC-43FF-4A43-A2C5-0A27203F68D3}" type="pres">
      <dgm:prSet presAssocID="{8D0EC313-9D34-42B1-AAAB-61EACE4792D1}" presName="c14" presStyleLbl="node1" presStyleIdx="13" presStyleCnt="18"/>
      <dgm:spPr/>
    </dgm:pt>
    <dgm:pt modelId="{FDE42195-B1D9-4423-AD3C-EDEE9C76A167}" type="pres">
      <dgm:prSet presAssocID="{8D0EC313-9D34-42B1-AAAB-61EACE4792D1}" presName="c15" presStyleLbl="node1" presStyleIdx="14" presStyleCnt="18"/>
      <dgm:spPr/>
    </dgm:pt>
    <dgm:pt modelId="{68FA2583-917E-4896-B959-C1CF8E3F6DAD}" type="pres">
      <dgm:prSet presAssocID="{8D0EC313-9D34-42B1-AAAB-61EACE4792D1}" presName="c16" presStyleLbl="node1" presStyleIdx="15" presStyleCnt="18"/>
      <dgm:spPr/>
    </dgm:pt>
    <dgm:pt modelId="{A08E45DC-E056-41DB-8CB9-61253EDE6F1A}" type="pres">
      <dgm:prSet presAssocID="{8D0EC313-9D34-42B1-AAAB-61EACE4792D1}" presName="c17" presStyleLbl="node1" presStyleIdx="16" presStyleCnt="18"/>
      <dgm:spPr/>
    </dgm:pt>
    <dgm:pt modelId="{E6D1B997-F32C-4C68-8960-B60EFF41931B}" type="pres">
      <dgm:prSet presAssocID="{8D0EC313-9D34-42B1-AAAB-61EACE4792D1}" presName="c18" presStyleLbl="node1" presStyleIdx="17" presStyleCnt="18"/>
      <dgm:spPr/>
    </dgm:pt>
  </dgm:ptLst>
  <dgm:cxnLst>
    <dgm:cxn modelId="{ACAE3671-01B2-433F-AE3A-B3FF9C9A9EFE}" type="presOf" srcId="{4A3F8BB7-4C98-41B7-A669-B908689D0A60}" destId="{2EABC071-D2C7-46C9-842D-315A4AB3687C}" srcOrd="0" destOrd="0" presId="urn:microsoft.com/office/officeart/2009/3/layout/RandomtoResultProcess"/>
    <dgm:cxn modelId="{3329E14E-2291-4B3B-B8C3-F81C75EF51A5}" srcId="{4A3F8BB7-4C98-41B7-A669-B908689D0A60}" destId="{8D0EC313-9D34-42B1-AAAB-61EACE4792D1}" srcOrd="0" destOrd="0" parTransId="{7805DF9B-2C03-4259-B012-A60224BF1B73}" sibTransId="{CB49827B-F4E4-4AE6-AEDD-15784627F7E6}"/>
    <dgm:cxn modelId="{846B642D-E361-493D-8710-EC69256D93A3}" type="presOf" srcId="{8D0EC313-9D34-42B1-AAAB-61EACE4792D1}" destId="{37D7461F-3C76-4D9C-B76A-F3E498AC9150}" srcOrd="0" destOrd="0" presId="urn:microsoft.com/office/officeart/2009/3/layout/RandomtoResultProcess"/>
    <dgm:cxn modelId="{E9E8E52E-3F80-445D-9851-A717D5E2DB08}" type="presParOf" srcId="{2EABC071-D2C7-46C9-842D-315A4AB3687C}" destId="{53EAD4F7-4815-4F4F-893F-43F107A8F253}" srcOrd="0" destOrd="0" presId="urn:microsoft.com/office/officeart/2009/3/layout/RandomtoResultProcess"/>
    <dgm:cxn modelId="{6A708454-0FA8-4E16-A230-798767679630}" type="presParOf" srcId="{53EAD4F7-4815-4F4F-893F-43F107A8F253}" destId="{37D7461F-3C76-4D9C-B76A-F3E498AC9150}" srcOrd="0" destOrd="0" presId="urn:microsoft.com/office/officeart/2009/3/layout/RandomtoResultProcess"/>
    <dgm:cxn modelId="{499423BA-5210-4522-BADA-9399E19EF76C}" type="presParOf" srcId="{53EAD4F7-4815-4F4F-893F-43F107A8F253}" destId="{376596C2-7B9A-4539-8C5B-0E3C8C4AF603}" srcOrd="1" destOrd="0" presId="urn:microsoft.com/office/officeart/2009/3/layout/RandomtoResultProcess"/>
    <dgm:cxn modelId="{9216A6EB-C7F8-4D9C-996A-67B7DBA0537C}" type="presParOf" srcId="{53EAD4F7-4815-4F4F-893F-43F107A8F253}" destId="{04D8F587-B4C9-41D4-92E0-A27B3C9FCC82}" srcOrd="2" destOrd="0" presId="urn:microsoft.com/office/officeart/2009/3/layout/RandomtoResultProcess"/>
    <dgm:cxn modelId="{F24C61FC-F055-4B6F-90DB-ED29BC1C780B}" type="presParOf" srcId="{53EAD4F7-4815-4F4F-893F-43F107A8F253}" destId="{003D6E45-7EE6-41BC-843C-6AF6AE95B167}" srcOrd="3" destOrd="0" presId="urn:microsoft.com/office/officeart/2009/3/layout/RandomtoResultProcess"/>
    <dgm:cxn modelId="{8515DD2E-942B-45B0-80D4-AA23F9B76B26}" type="presParOf" srcId="{53EAD4F7-4815-4F4F-893F-43F107A8F253}" destId="{FF7B85F0-D26E-4662-B9CA-F172CB834893}" srcOrd="4" destOrd="0" presId="urn:microsoft.com/office/officeart/2009/3/layout/RandomtoResultProcess"/>
    <dgm:cxn modelId="{6AACF3AA-687C-453D-AB72-3E91E84ED6A1}" type="presParOf" srcId="{53EAD4F7-4815-4F4F-893F-43F107A8F253}" destId="{2CF81C4C-0345-44CC-904B-CAECE24B2877}" srcOrd="5" destOrd="0" presId="urn:microsoft.com/office/officeart/2009/3/layout/RandomtoResultProcess"/>
    <dgm:cxn modelId="{0BD5A585-8A85-42FC-96CF-F33362A55CEE}" type="presParOf" srcId="{53EAD4F7-4815-4F4F-893F-43F107A8F253}" destId="{F0927122-D23A-4336-B54C-24DC7603A943}" srcOrd="6" destOrd="0" presId="urn:microsoft.com/office/officeart/2009/3/layout/RandomtoResultProcess"/>
    <dgm:cxn modelId="{372F0EAD-4EC5-4DD4-88D8-B8434D5A4F9E}" type="presParOf" srcId="{53EAD4F7-4815-4F4F-893F-43F107A8F253}" destId="{B3960A8D-DCB2-4583-8E34-01F7E1B8BF49}" srcOrd="7" destOrd="0" presId="urn:microsoft.com/office/officeart/2009/3/layout/RandomtoResultProcess"/>
    <dgm:cxn modelId="{65D7ABCF-D9BC-4348-954C-5180891AE310}" type="presParOf" srcId="{53EAD4F7-4815-4F4F-893F-43F107A8F253}" destId="{DB0DC6C6-A235-4A6E-958E-69B7A8F475D6}" srcOrd="8" destOrd="0" presId="urn:microsoft.com/office/officeart/2009/3/layout/RandomtoResultProcess"/>
    <dgm:cxn modelId="{680858D5-E156-4D8C-8955-642AF4C13964}" type="presParOf" srcId="{53EAD4F7-4815-4F4F-893F-43F107A8F253}" destId="{CE35EC7D-9816-4914-A35D-FA950C5771B0}" srcOrd="9" destOrd="0" presId="urn:microsoft.com/office/officeart/2009/3/layout/RandomtoResultProcess"/>
    <dgm:cxn modelId="{A2CD0EEB-3F89-4E0F-8368-8C0B9D615F88}" type="presParOf" srcId="{53EAD4F7-4815-4F4F-893F-43F107A8F253}" destId="{7BB674C5-A65D-4E97-B969-D758982E312E}" srcOrd="10" destOrd="0" presId="urn:microsoft.com/office/officeart/2009/3/layout/RandomtoResultProcess"/>
    <dgm:cxn modelId="{77C70AF5-C756-423D-99FB-B272C6FA6F8F}" type="presParOf" srcId="{53EAD4F7-4815-4F4F-893F-43F107A8F253}" destId="{A66B9483-EFCF-4AA3-9776-4434A1AABF20}" srcOrd="11" destOrd="0" presId="urn:microsoft.com/office/officeart/2009/3/layout/RandomtoResultProcess"/>
    <dgm:cxn modelId="{8AE634C7-A911-453D-BF62-1F94180F6514}" type="presParOf" srcId="{53EAD4F7-4815-4F4F-893F-43F107A8F253}" destId="{EE0B7C49-25FA-4D84-A68E-A2B39211A0E3}" srcOrd="12" destOrd="0" presId="urn:microsoft.com/office/officeart/2009/3/layout/RandomtoResultProcess"/>
    <dgm:cxn modelId="{3CA5F954-95A7-4768-B8C9-670DFBF58100}" type="presParOf" srcId="{53EAD4F7-4815-4F4F-893F-43F107A8F253}" destId="{B0A4E22D-218C-45A5-88AA-E33AA61E294F}" srcOrd="13" destOrd="0" presId="urn:microsoft.com/office/officeart/2009/3/layout/RandomtoResultProcess"/>
    <dgm:cxn modelId="{7354348B-D0EA-444D-93B7-65E836ECB774}" type="presParOf" srcId="{53EAD4F7-4815-4F4F-893F-43F107A8F253}" destId="{FAB646BC-43FF-4A43-A2C5-0A27203F68D3}" srcOrd="14" destOrd="0" presId="urn:microsoft.com/office/officeart/2009/3/layout/RandomtoResultProcess"/>
    <dgm:cxn modelId="{F47A7320-4497-4C90-81F0-53A17DB1EB29}" type="presParOf" srcId="{53EAD4F7-4815-4F4F-893F-43F107A8F253}" destId="{FDE42195-B1D9-4423-AD3C-EDEE9C76A167}" srcOrd="15" destOrd="0" presId="urn:microsoft.com/office/officeart/2009/3/layout/RandomtoResultProcess"/>
    <dgm:cxn modelId="{2FCD4393-2F88-4642-B18D-0DFB527ADD6D}" type="presParOf" srcId="{53EAD4F7-4815-4F4F-893F-43F107A8F253}" destId="{68FA2583-917E-4896-B959-C1CF8E3F6DAD}" srcOrd="16" destOrd="0" presId="urn:microsoft.com/office/officeart/2009/3/layout/RandomtoResultProcess"/>
    <dgm:cxn modelId="{E3603695-97BC-4996-9505-20C342A8B358}" type="presParOf" srcId="{53EAD4F7-4815-4F4F-893F-43F107A8F253}" destId="{A08E45DC-E056-41DB-8CB9-61253EDE6F1A}" srcOrd="17" destOrd="0" presId="urn:microsoft.com/office/officeart/2009/3/layout/RandomtoResultProcess"/>
    <dgm:cxn modelId="{27BFBD2B-D05A-4F93-A56A-DCF808A81FB1}" type="presParOf" srcId="{53EAD4F7-4815-4F4F-893F-43F107A8F253}" destId="{E6D1B997-F32C-4C68-8960-B60EFF41931B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BA7AFE-72C0-44F7-B958-D6B22C76DAFE}" type="doc">
      <dgm:prSet loTypeId="urn:microsoft.com/office/officeart/2005/8/layout/chevron2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bg-BG"/>
        </a:p>
      </dgm:t>
    </dgm:pt>
    <dgm:pt modelId="{AEEA9D18-2134-4BFA-AE64-027369C814C3}">
      <dgm:prSet custT="1"/>
      <dgm:spPr/>
      <dgm:t>
        <a:bodyPr/>
        <a:lstStyle/>
        <a:p>
          <a:pPr rtl="0"/>
          <a:endParaRPr lang="bg-BG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41B87-99D1-4714-871E-EBF75DBA44CE}" type="parTrans" cxnId="{AC321F94-F12A-4419-925C-3348D2B1EBA4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5E46D-0FD7-4D4B-809A-F302776502C5}" type="sibTrans" cxnId="{AC321F94-F12A-4419-925C-3348D2B1EBA4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2993F-24C9-462F-A750-65F138978909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Учениците от Ученически съвет на Първо ОУ„Св. Св. Кирил и Методий“ </a:t>
          </a:r>
          <a:br>
            <a:rPr lang="bg-BG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ПРИЗОВАВАТ:</a:t>
          </a:r>
        </a:p>
        <a:p>
          <a:pPr marL="285750" indent="0" algn="l" defTabSz="2222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bg-BG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A99C9-E11C-45B4-BFCD-A2D15F0F7A13}" type="parTrans" cxnId="{509E1A53-B333-4A5C-A7DF-0DFEB498F843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43D0D-1305-434C-87C4-35F8B5D0EED9}" type="sibTrans" cxnId="{509E1A53-B333-4A5C-A7DF-0DFEB498F843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187715-3D5F-48C0-B4BA-43B0479C8006}">
      <dgm:prSet custT="1"/>
      <dgm:spPr/>
      <dgm:t>
        <a:bodyPr/>
        <a:lstStyle/>
        <a:p>
          <a:pPr rtl="0"/>
          <a:endParaRPr lang="bg-BG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A34CB-B919-4FBF-8A92-1B54CE0BE000}" type="parTrans" cxnId="{DCADFC3E-5849-4C52-8A98-1061C2A783D8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88A1B-9AC8-40F0-8508-A6A321EBD64D}" type="sibTrans" cxnId="{DCADFC3E-5849-4C52-8A98-1061C2A783D8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6894A-F0EA-4B08-9F5F-0729BD776577}">
      <dgm:prSet custT="1"/>
      <dgm:spPr/>
      <dgm:t>
        <a:bodyPr/>
        <a:lstStyle/>
        <a:p>
          <a:pPr rtl="0"/>
          <a:endParaRPr lang="bg-BG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CFC4A0-8F7B-4EDA-A42E-2811E47EB8F0}" type="parTrans" cxnId="{D3868409-91E2-4E92-BA05-2BE97BF35CFA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F7009-8A6D-493C-A9C1-DFBB43D3D53B}" type="sibTrans" cxnId="{D3868409-91E2-4E92-BA05-2BE97BF35CFA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38FF5-7E2F-48B9-AE97-491D7E5746DB}">
      <dgm:prSet custT="1"/>
      <dgm:spPr/>
      <dgm:t>
        <a:bodyPr/>
        <a:lstStyle/>
        <a:p>
          <a:pPr rtl="0"/>
          <a:endParaRPr lang="bg-BG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70600A-167D-4DF3-A80B-E7205A99C529}" type="parTrans" cxnId="{631ED144-F5C7-4863-8937-66FFF8899F80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A9B5F-FCF4-4668-9FDD-D375E3C68636}" type="sibTrans" cxnId="{631ED144-F5C7-4863-8937-66FFF8899F80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A5ED0-B5DC-40F8-854C-9A08E7817363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2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НЕКА БЪДЕМ ДОБРИ И УСМИХНАТИ!</a:t>
          </a:r>
        </a:p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bg-BG" sz="22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94EF8-1EC4-47A8-BD08-902F9DD850B1}" type="parTrans" cxnId="{796F8D78-1DCC-44E1-9CF4-983B53616925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6D5DD-3128-44EA-9681-D2EF5BB421FE}" type="sibTrans" cxnId="{796F8D78-1DCC-44E1-9CF4-983B53616925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AE780-0F7E-43C5-9CD3-E87B14D65D8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2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 РАЗТВОРИМ СЪРЦАТА СИ ЗА ДОБРОТО, КРАСИВОТО И ЛЮБОВТА!</a:t>
          </a:r>
        </a:p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bg-BG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8DB07-A6E3-4B66-907A-FF631BE6175D}" type="parTrans" cxnId="{38879B9C-C553-41CB-A9DC-0E2C15A6BEAE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39B04-FC18-456B-A289-4350A7F8C0D6}" type="sibTrans" cxnId="{38879B9C-C553-41CB-A9DC-0E2C15A6BEAE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B4577-F898-41A7-A572-9002116D6B4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2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БЪДИ СИЛЕН, НО НЕ НАСИЛНИК!</a:t>
          </a:r>
        </a:p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bg-BG" sz="22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BBFBF-AA1E-4DB5-AA3D-3BA5ACD5F13E}" type="parTrans" cxnId="{3A02170E-C512-4D99-9650-E0490294CBE8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C6A26-0E90-466F-9934-5777D6529C17}" type="sibTrans" cxnId="{3A02170E-C512-4D99-9650-E0490294CBE8}">
      <dgm:prSet/>
      <dgm:spPr/>
      <dgm:t>
        <a:bodyPr/>
        <a:lstStyle/>
        <a:p>
          <a:endParaRPr lang="bg-BG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DA58CC-1542-45AC-BCF1-8F88A247B09E}" type="pres">
      <dgm:prSet presAssocID="{01BA7AFE-72C0-44F7-B958-D6B22C76DA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99243CCD-645E-4E9B-B7B7-852A00FD2398}" type="pres">
      <dgm:prSet presAssocID="{AEEA9D18-2134-4BFA-AE64-027369C814C3}" presName="composite" presStyleCnt="0"/>
      <dgm:spPr/>
    </dgm:pt>
    <dgm:pt modelId="{B4678C39-3B5C-497E-BC6A-036F60F129AE}" type="pres">
      <dgm:prSet presAssocID="{AEEA9D18-2134-4BFA-AE64-027369C814C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02821AC-B4BE-41A4-B460-5B2D404F7041}" type="pres">
      <dgm:prSet presAssocID="{AEEA9D18-2134-4BFA-AE64-027369C814C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F5F3244-7A40-4922-9EE9-16B80CAD0749}" type="pres">
      <dgm:prSet presAssocID="{3185E46D-0FD7-4D4B-809A-F302776502C5}" presName="sp" presStyleCnt="0"/>
      <dgm:spPr/>
    </dgm:pt>
    <dgm:pt modelId="{ADB46BF6-4F74-4E30-88D7-48F3148E8776}" type="pres">
      <dgm:prSet presAssocID="{70187715-3D5F-48C0-B4BA-43B0479C8006}" presName="composite" presStyleCnt="0"/>
      <dgm:spPr/>
    </dgm:pt>
    <dgm:pt modelId="{734BAC6B-0517-4BD0-9FF6-DCEB62C95E04}" type="pres">
      <dgm:prSet presAssocID="{70187715-3D5F-48C0-B4BA-43B0479C800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D4F5845-9A15-468B-AFAB-7E1145359451}" type="pres">
      <dgm:prSet presAssocID="{70187715-3D5F-48C0-B4BA-43B0479C800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DF88FF9-D296-4D7C-9E19-B12BCEED65CA}" type="pres">
      <dgm:prSet presAssocID="{D1C88A1B-9AC8-40F0-8508-A6A321EBD64D}" presName="sp" presStyleCnt="0"/>
      <dgm:spPr/>
    </dgm:pt>
    <dgm:pt modelId="{B4DBD7DA-6EDA-4281-8460-6E0101E7D0F8}" type="pres">
      <dgm:prSet presAssocID="{DF26894A-F0EA-4B08-9F5F-0729BD776577}" presName="composite" presStyleCnt="0"/>
      <dgm:spPr/>
    </dgm:pt>
    <dgm:pt modelId="{226FC6A7-C268-4ECD-B0F6-EE1CC1D85A39}" type="pres">
      <dgm:prSet presAssocID="{DF26894A-F0EA-4B08-9F5F-0729BD77657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3BD4BA3-9E4B-4521-AF31-8F49E7FD2E84}" type="pres">
      <dgm:prSet presAssocID="{DF26894A-F0EA-4B08-9F5F-0729BD77657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B0BBB89-D63D-4C0C-B718-C94FF066AE72}" type="pres">
      <dgm:prSet presAssocID="{96AF7009-8A6D-493C-A9C1-DFBB43D3D53B}" presName="sp" presStyleCnt="0"/>
      <dgm:spPr/>
    </dgm:pt>
    <dgm:pt modelId="{6CDBFDD6-CE32-4386-9BE8-50CDB32262D2}" type="pres">
      <dgm:prSet presAssocID="{13838FF5-7E2F-48B9-AE97-491D7E5746DB}" presName="composite" presStyleCnt="0"/>
      <dgm:spPr/>
    </dgm:pt>
    <dgm:pt modelId="{FCFFC73D-15EB-4529-9FC3-258F1C53DDD1}" type="pres">
      <dgm:prSet presAssocID="{13838FF5-7E2F-48B9-AE97-491D7E5746D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3C130BE-8CAB-4560-8DF9-539155AB50CC}" type="pres">
      <dgm:prSet presAssocID="{13838FF5-7E2F-48B9-AE97-491D7E5746D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35DA569A-A635-49B8-98DC-421BFACD4186}" type="presOf" srcId="{FA42993F-24C9-462F-A750-65F138978909}" destId="{402821AC-B4BE-41A4-B460-5B2D404F7041}" srcOrd="0" destOrd="0" presId="urn:microsoft.com/office/officeart/2005/8/layout/chevron2"/>
    <dgm:cxn modelId="{796F8D78-1DCC-44E1-9CF4-983B53616925}" srcId="{70187715-3D5F-48C0-B4BA-43B0479C8006}" destId="{7BBA5ED0-B5DC-40F8-854C-9A08E7817363}" srcOrd="0" destOrd="0" parTransId="{89E94EF8-1EC4-47A8-BD08-902F9DD850B1}" sibTransId="{B546D5DD-3128-44EA-9681-D2EF5BB421FE}"/>
    <dgm:cxn modelId="{DC13EF69-B409-4AE6-AC59-0CA060E5E52E}" type="presOf" srcId="{13838FF5-7E2F-48B9-AE97-491D7E5746DB}" destId="{FCFFC73D-15EB-4529-9FC3-258F1C53DDD1}" srcOrd="0" destOrd="0" presId="urn:microsoft.com/office/officeart/2005/8/layout/chevron2"/>
    <dgm:cxn modelId="{DA914366-EF73-4869-BA7B-A36ADDE23250}" type="presOf" srcId="{DF26894A-F0EA-4B08-9F5F-0729BD776577}" destId="{226FC6A7-C268-4ECD-B0F6-EE1CC1D85A39}" srcOrd="0" destOrd="0" presId="urn:microsoft.com/office/officeart/2005/8/layout/chevron2"/>
    <dgm:cxn modelId="{631ED144-F5C7-4863-8937-66FFF8899F80}" srcId="{01BA7AFE-72C0-44F7-B958-D6B22C76DAFE}" destId="{13838FF5-7E2F-48B9-AE97-491D7E5746DB}" srcOrd="3" destOrd="0" parTransId="{5A70600A-167D-4DF3-A80B-E7205A99C529}" sibTransId="{197A9B5F-FCF4-4668-9FDD-D375E3C68636}"/>
    <dgm:cxn modelId="{D3868409-91E2-4E92-BA05-2BE97BF35CFA}" srcId="{01BA7AFE-72C0-44F7-B958-D6B22C76DAFE}" destId="{DF26894A-F0EA-4B08-9F5F-0729BD776577}" srcOrd="2" destOrd="0" parTransId="{79CFC4A0-8F7B-4EDA-A42E-2811E47EB8F0}" sibTransId="{96AF7009-8A6D-493C-A9C1-DFBB43D3D53B}"/>
    <dgm:cxn modelId="{656D9F9A-29A4-4FD4-AEAB-688AAB9CC39E}" type="presOf" srcId="{AEEA9D18-2134-4BFA-AE64-027369C814C3}" destId="{B4678C39-3B5C-497E-BC6A-036F60F129AE}" srcOrd="0" destOrd="0" presId="urn:microsoft.com/office/officeart/2005/8/layout/chevron2"/>
    <dgm:cxn modelId="{509E1A53-B333-4A5C-A7DF-0DFEB498F843}" srcId="{AEEA9D18-2134-4BFA-AE64-027369C814C3}" destId="{FA42993F-24C9-462F-A750-65F138978909}" srcOrd="0" destOrd="0" parTransId="{6FCA99C9-E11C-45B4-BFCD-A2D15F0F7A13}" sibTransId="{93C43D0D-1305-434C-87C4-35F8B5D0EED9}"/>
    <dgm:cxn modelId="{38879B9C-C553-41CB-A9DC-0E2C15A6BEAE}" srcId="{DF26894A-F0EA-4B08-9F5F-0729BD776577}" destId="{264AE780-0F7E-43C5-9CD3-E87B14D65D82}" srcOrd="0" destOrd="0" parTransId="{58A8DB07-A6E3-4B66-907A-FF631BE6175D}" sibTransId="{B1339B04-FC18-456B-A289-4350A7F8C0D6}"/>
    <dgm:cxn modelId="{CB958FB5-4BCB-41C9-9D7A-2B53D8E5349B}" type="presOf" srcId="{70187715-3D5F-48C0-B4BA-43B0479C8006}" destId="{734BAC6B-0517-4BD0-9FF6-DCEB62C95E04}" srcOrd="0" destOrd="0" presId="urn:microsoft.com/office/officeart/2005/8/layout/chevron2"/>
    <dgm:cxn modelId="{AC321F94-F12A-4419-925C-3348D2B1EBA4}" srcId="{01BA7AFE-72C0-44F7-B958-D6B22C76DAFE}" destId="{AEEA9D18-2134-4BFA-AE64-027369C814C3}" srcOrd="0" destOrd="0" parTransId="{17341B87-99D1-4714-871E-EBF75DBA44CE}" sibTransId="{3185E46D-0FD7-4D4B-809A-F302776502C5}"/>
    <dgm:cxn modelId="{3A02170E-C512-4D99-9650-E0490294CBE8}" srcId="{13838FF5-7E2F-48B9-AE97-491D7E5746DB}" destId="{34FB4577-F898-41A7-A572-9002116D6B49}" srcOrd="0" destOrd="0" parTransId="{C1BBBFBF-AA1E-4DB5-AA3D-3BA5ACD5F13E}" sibTransId="{2A4C6A26-0E90-466F-9934-5777D6529C17}"/>
    <dgm:cxn modelId="{CBFEFBC1-11C8-4706-A4E4-BC8C27124442}" type="presOf" srcId="{264AE780-0F7E-43C5-9CD3-E87B14D65D82}" destId="{33BD4BA3-9E4B-4521-AF31-8F49E7FD2E84}" srcOrd="0" destOrd="0" presId="urn:microsoft.com/office/officeart/2005/8/layout/chevron2"/>
    <dgm:cxn modelId="{1E74BE0D-8018-469F-B045-51644C3BA24F}" type="presOf" srcId="{7BBA5ED0-B5DC-40F8-854C-9A08E7817363}" destId="{5D4F5845-9A15-468B-AFAB-7E1145359451}" srcOrd="0" destOrd="0" presId="urn:microsoft.com/office/officeart/2005/8/layout/chevron2"/>
    <dgm:cxn modelId="{0CA89E1C-3753-4F3F-A2F6-4F53C455B3B6}" type="presOf" srcId="{01BA7AFE-72C0-44F7-B958-D6B22C76DAFE}" destId="{B5DA58CC-1542-45AC-BCF1-8F88A247B09E}" srcOrd="0" destOrd="0" presId="urn:microsoft.com/office/officeart/2005/8/layout/chevron2"/>
    <dgm:cxn modelId="{7702D06A-DDAC-4DFF-9041-B69098D5AE1F}" type="presOf" srcId="{34FB4577-F898-41A7-A572-9002116D6B49}" destId="{B3C130BE-8CAB-4560-8DF9-539155AB50CC}" srcOrd="0" destOrd="0" presId="urn:microsoft.com/office/officeart/2005/8/layout/chevron2"/>
    <dgm:cxn modelId="{DCADFC3E-5849-4C52-8A98-1061C2A783D8}" srcId="{01BA7AFE-72C0-44F7-B958-D6B22C76DAFE}" destId="{70187715-3D5F-48C0-B4BA-43B0479C8006}" srcOrd="1" destOrd="0" parTransId="{242A34CB-B919-4FBF-8A92-1B54CE0BE000}" sibTransId="{D1C88A1B-9AC8-40F0-8508-A6A321EBD64D}"/>
    <dgm:cxn modelId="{27FEF2E1-E854-481F-8ABA-3F654DBE4E93}" type="presParOf" srcId="{B5DA58CC-1542-45AC-BCF1-8F88A247B09E}" destId="{99243CCD-645E-4E9B-B7B7-852A00FD2398}" srcOrd="0" destOrd="0" presId="urn:microsoft.com/office/officeart/2005/8/layout/chevron2"/>
    <dgm:cxn modelId="{544AE1C7-B214-41B3-8F72-8F50489F4227}" type="presParOf" srcId="{99243CCD-645E-4E9B-B7B7-852A00FD2398}" destId="{B4678C39-3B5C-497E-BC6A-036F60F129AE}" srcOrd="0" destOrd="0" presId="urn:microsoft.com/office/officeart/2005/8/layout/chevron2"/>
    <dgm:cxn modelId="{BC53EEDE-B097-4F85-A716-60D6897E936A}" type="presParOf" srcId="{99243CCD-645E-4E9B-B7B7-852A00FD2398}" destId="{402821AC-B4BE-41A4-B460-5B2D404F7041}" srcOrd="1" destOrd="0" presId="urn:microsoft.com/office/officeart/2005/8/layout/chevron2"/>
    <dgm:cxn modelId="{88E391F6-7EF9-4EB1-85DD-DC88BE2048C7}" type="presParOf" srcId="{B5DA58CC-1542-45AC-BCF1-8F88A247B09E}" destId="{3F5F3244-7A40-4922-9EE9-16B80CAD0749}" srcOrd="1" destOrd="0" presId="urn:microsoft.com/office/officeart/2005/8/layout/chevron2"/>
    <dgm:cxn modelId="{5992FA4E-66A9-4C1A-9ED9-F2438D6D1847}" type="presParOf" srcId="{B5DA58CC-1542-45AC-BCF1-8F88A247B09E}" destId="{ADB46BF6-4F74-4E30-88D7-48F3148E8776}" srcOrd="2" destOrd="0" presId="urn:microsoft.com/office/officeart/2005/8/layout/chevron2"/>
    <dgm:cxn modelId="{C7F467F8-29E3-4474-B613-31E0223A4EB9}" type="presParOf" srcId="{ADB46BF6-4F74-4E30-88D7-48F3148E8776}" destId="{734BAC6B-0517-4BD0-9FF6-DCEB62C95E04}" srcOrd="0" destOrd="0" presId="urn:microsoft.com/office/officeart/2005/8/layout/chevron2"/>
    <dgm:cxn modelId="{E4723CC3-A122-4EE4-9C82-41781A301C75}" type="presParOf" srcId="{ADB46BF6-4F74-4E30-88D7-48F3148E8776}" destId="{5D4F5845-9A15-468B-AFAB-7E1145359451}" srcOrd="1" destOrd="0" presId="urn:microsoft.com/office/officeart/2005/8/layout/chevron2"/>
    <dgm:cxn modelId="{7435F523-D33A-4AEC-9300-4558043DCF59}" type="presParOf" srcId="{B5DA58CC-1542-45AC-BCF1-8F88A247B09E}" destId="{3DF88FF9-D296-4D7C-9E19-B12BCEED65CA}" srcOrd="3" destOrd="0" presId="urn:microsoft.com/office/officeart/2005/8/layout/chevron2"/>
    <dgm:cxn modelId="{8342F15D-C92E-4184-ADD1-08A1B16E9350}" type="presParOf" srcId="{B5DA58CC-1542-45AC-BCF1-8F88A247B09E}" destId="{B4DBD7DA-6EDA-4281-8460-6E0101E7D0F8}" srcOrd="4" destOrd="0" presId="urn:microsoft.com/office/officeart/2005/8/layout/chevron2"/>
    <dgm:cxn modelId="{566BC0D8-0F6E-47B9-8DDC-DD3080C6B4B0}" type="presParOf" srcId="{B4DBD7DA-6EDA-4281-8460-6E0101E7D0F8}" destId="{226FC6A7-C268-4ECD-B0F6-EE1CC1D85A39}" srcOrd="0" destOrd="0" presId="urn:microsoft.com/office/officeart/2005/8/layout/chevron2"/>
    <dgm:cxn modelId="{EBDA951E-DD1C-4707-A1B9-55D43EE2E248}" type="presParOf" srcId="{B4DBD7DA-6EDA-4281-8460-6E0101E7D0F8}" destId="{33BD4BA3-9E4B-4521-AF31-8F49E7FD2E84}" srcOrd="1" destOrd="0" presId="urn:microsoft.com/office/officeart/2005/8/layout/chevron2"/>
    <dgm:cxn modelId="{C40548E6-224B-400F-8762-1448EBBCB5D8}" type="presParOf" srcId="{B5DA58CC-1542-45AC-BCF1-8F88A247B09E}" destId="{BB0BBB89-D63D-4C0C-B718-C94FF066AE72}" srcOrd="5" destOrd="0" presId="urn:microsoft.com/office/officeart/2005/8/layout/chevron2"/>
    <dgm:cxn modelId="{3587E6D2-48C9-4FB1-B6CE-2D72E9190346}" type="presParOf" srcId="{B5DA58CC-1542-45AC-BCF1-8F88A247B09E}" destId="{6CDBFDD6-CE32-4386-9BE8-50CDB32262D2}" srcOrd="6" destOrd="0" presId="urn:microsoft.com/office/officeart/2005/8/layout/chevron2"/>
    <dgm:cxn modelId="{6F4CCC2A-EB93-4E78-9776-1FEC4BD5EF4E}" type="presParOf" srcId="{6CDBFDD6-CE32-4386-9BE8-50CDB32262D2}" destId="{FCFFC73D-15EB-4529-9FC3-258F1C53DDD1}" srcOrd="0" destOrd="0" presId="urn:microsoft.com/office/officeart/2005/8/layout/chevron2"/>
    <dgm:cxn modelId="{D45C9F62-0BCF-42CE-A781-C56948094C20}" type="presParOf" srcId="{6CDBFDD6-CE32-4386-9BE8-50CDB32262D2}" destId="{B3C130BE-8CAB-4560-8DF9-539155AB50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67E310-B221-4580-9551-01E6167078D1}" type="doc">
      <dgm:prSet loTypeId="urn:microsoft.com/office/officeart/2005/8/layout/vProcess5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bg-BG"/>
        </a:p>
      </dgm:t>
    </dgm:pt>
    <dgm:pt modelId="{80A3621C-DDB2-4397-9732-B9D7D5CF1CF4}">
      <dgm:prSet custT="1"/>
      <dgm:spPr/>
      <dgm:t>
        <a:bodyPr/>
        <a:lstStyle/>
        <a:p>
          <a:pPr rtl="0"/>
          <a:r>
            <a:rPr lang="bg-BG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Учениците от Ученически съвет на Първо ОУ „Св. Св. Кирил и Методий“ </a:t>
          </a:r>
          <a:r>
            <a:rPr lang="bg-BG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ПРИЗОВАВАТ:</a:t>
          </a:r>
          <a:endParaRPr lang="bg-BG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02269-EE89-4D7F-AD2D-014298E04A1D}" type="parTrans" cxnId="{0F8A9035-A483-4555-B748-C89CB6739C4A}">
      <dgm:prSet/>
      <dgm:spPr/>
      <dgm:t>
        <a:bodyPr/>
        <a:lstStyle/>
        <a:p>
          <a:endParaRPr lang="bg-BG"/>
        </a:p>
      </dgm:t>
    </dgm:pt>
    <dgm:pt modelId="{774E7E34-EDCB-4B2E-990B-D696C97C51E6}" type="sibTrans" cxnId="{0F8A9035-A483-4555-B748-C89CB6739C4A}">
      <dgm:prSet/>
      <dgm:spPr/>
      <dgm:t>
        <a:bodyPr/>
        <a:lstStyle/>
        <a:p>
          <a:endParaRPr lang="bg-BG"/>
        </a:p>
      </dgm:t>
    </dgm:pt>
    <dgm:pt modelId="{143D2CC9-3115-4A9D-A12F-D5DA2B22C88A}" type="pres">
      <dgm:prSet presAssocID="{7B67E310-B221-4580-9551-01E6167078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637F28A-88DE-42E9-98F5-B49EB260385C}" type="pres">
      <dgm:prSet presAssocID="{7B67E310-B221-4580-9551-01E6167078D1}" presName="dummyMaxCanvas" presStyleCnt="0">
        <dgm:presLayoutVars/>
      </dgm:prSet>
      <dgm:spPr/>
    </dgm:pt>
    <dgm:pt modelId="{F11D79F1-96EE-42C8-8624-D5D8A94C2F79}" type="pres">
      <dgm:prSet presAssocID="{7B67E310-B221-4580-9551-01E6167078D1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A087EA7-F8A0-446C-B0C2-32EA689FF523}" type="presOf" srcId="{7B67E310-B221-4580-9551-01E6167078D1}" destId="{143D2CC9-3115-4A9D-A12F-D5DA2B22C88A}" srcOrd="0" destOrd="0" presId="urn:microsoft.com/office/officeart/2005/8/layout/vProcess5"/>
    <dgm:cxn modelId="{0F8A9035-A483-4555-B748-C89CB6739C4A}" srcId="{7B67E310-B221-4580-9551-01E6167078D1}" destId="{80A3621C-DDB2-4397-9732-B9D7D5CF1CF4}" srcOrd="0" destOrd="0" parTransId="{B0F02269-EE89-4D7F-AD2D-014298E04A1D}" sibTransId="{774E7E34-EDCB-4B2E-990B-D696C97C51E6}"/>
    <dgm:cxn modelId="{9B744D82-7883-458D-A2F7-85E3CB749DE9}" type="presOf" srcId="{80A3621C-DDB2-4397-9732-B9D7D5CF1CF4}" destId="{F11D79F1-96EE-42C8-8624-D5D8A94C2F79}" srcOrd="0" destOrd="0" presId="urn:microsoft.com/office/officeart/2005/8/layout/vProcess5"/>
    <dgm:cxn modelId="{B069A11C-9311-423E-9444-578C0765B77E}" type="presParOf" srcId="{143D2CC9-3115-4A9D-A12F-D5DA2B22C88A}" destId="{A637F28A-88DE-42E9-98F5-B49EB260385C}" srcOrd="0" destOrd="0" presId="urn:microsoft.com/office/officeart/2005/8/layout/vProcess5"/>
    <dgm:cxn modelId="{FBC1F9F4-DB23-46A4-BB28-CCDA45D9D26D}" type="presParOf" srcId="{143D2CC9-3115-4A9D-A12F-D5DA2B22C88A}" destId="{F11D79F1-96EE-42C8-8624-D5D8A94C2F79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A63BA-7CE6-427C-B390-89CEEA15C1DF}">
      <dsp:nvSpPr>
        <dsp:cNvPr id="0" name=""/>
        <dsp:cNvSpPr/>
      </dsp:nvSpPr>
      <dsp:spPr>
        <a:xfrm rot="10800000">
          <a:off x="3695637" y="2440547"/>
          <a:ext cx="8145767" cy="41035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533" tIns="209550" rIns="39116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55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 НА РОЗОВАТА ФЛАНЕЛКА</a:t>
          </a:r>
          <a:br>
            <a:rPr lang="bg-BG" sz="55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sz="55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 ФЕВРУАРИ 2019 ГОДИНА</a:t>
          </a:r>
          <a:endParaRPr lang="bg-BG" sz="5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721513" y="2440547"/>
        <a:ext cx="7119891" cy="4103506"/>
      </dsp:txXfrm>
    </dsp:sp>
    <dsp:sp modelId="{A9E40BEA-CF21-4B45-BD1B-8F34350D7367}">
      <dsp:nvSpPr>
        <dsp:cNvPr id="0" name=""/>
        <dsp:cNvSpPr/>
      </dsp:nvSpPr>
      <dsp:spPr>
        <a:xfrm>
          <a:off x="20794" y="528518"/>
          <a:ext cx="4091401" cy="43059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7B7C1-E8B4-4578-B6C8-8885F788B567}">
      <dsp:nvSpPr>
        <dsp:cNvPr id="0" name=""/>
        <dsp:cNvSpPr/>
      </dsp:nvSpPr>
      <dsp:spPr>
        <a:xfrm>
          <a:off x="0" y="0"/>
          <a:ext cx="7409628" cy="1065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ДА НЕ ДОПУСКАМЕ АГРЕСИЯТА, НАСИЛИЕТО И ГРУБОСТТА ДА ВЛЯЗАТ В НАШИТЕ ВЗАИМООТНОШЕНИЯ!</a:t>
          </a:r>
          <a:endParaRPr lang="bg-BG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93" y="31193"/>
        <a:ext cx="6170410" cy="1002621"/>
      </dsp:txXfrm>
    </dsp:sp>
    <dsp:sp modelId="{95EED85B-A7F3-4B9B-9ED2-BDE8DEF1F2FA}">
      <dsp:nvSpPr>
        <dsp:cNvPr id="0" name=""/>
        <dsp:cNvSpPr/>
      </dsp:nvSpPr>
      <dsp:spPr>
        <a:xfrm>
          <a:off x="620556" y="1258644"/>
          <a:ext cx="7409628" cy="1065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129271"/>
                <a:satOff val="-1832"/>
                <a:lumOff val="294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5129271"/>
                <a:satOff val="-1832"/>
                <a:lumOff val="294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5129271"/>
                <a:satOff val="-1832"/>
                <a:lumOff val="294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КАЖИ „НЕ‘ НА ТОРМОЗА, ПОДИГРАВКИТЕ И ОМРАЗАТА!</a:t>
          </a:r>
          <a:endParaRPr lang="bg-BG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749" y="1289837"/>
        <a:ext cx="6034431" cy="1002621"/>
      </dsp:txXfrm>
    </dsp:sp>
    <dsp:sp modelId="{CC7F3B90-B08E-432B-BE1C-D27FB0F0BF02}">
      <dsp:nvSpPr>
        <dsp:cNvPr id="0" name=""/>
        <dsp:cNvSpPr/>
      </dsp:nvSpPr>
      <dsp:spPr>
        <a:xfrm>
          <a:off x="1231850" y="2517289"/>
          <a:ext cx="7409628" cy="1065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258542"/>
                <a:satOff val="-3664"/>
                <a:lumOff val="588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0258542"/>
                <a:satOff val="-3664"/>
                <a:lumOff val="588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0258542"/>
                <a:satOff val="-3664"/>
                <a:lumOff val="588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ДА ЗАЧИТАМЕ ИНТЕРЕСИТЕ И ПРАВАТА НА ДРУГИТЕ! </a:t>
          </a:r>
          <a:endParaRPr lang="bg-BG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3043" y="2548482"/>
        <a:ext cx="6043693" cy="1002621"/>
      </dsp:txXfrm>
    </dsp:sp>
    <dsp:sp modelId="{F2DAD15C-F310-45E7-98CA-290213AEE8C0}">
      <dsp:nvSpPr>
        <dsp:cNvPr id="0" name=""/>
        <dsp:cNvSpPr/>
      </dsp:nvSpPr>
      <dsp:spPr>
        <a:xfrm>
          <a:off x="1852407" y="3775933"/>
          <a:ext cx="7409628" cy="1065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НЕКА БЪДЕМ ПО-ДОБРИ ЕДИН КЪМ ДРУГ. ДА СЕ УВАЖАВАМЕ И ОБИЧАМЕ!</a:t>
          </a:r>
          <a:br>
            <a:rPr lang="bg-BG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bg-BG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3600" y="3807126"/>
        <a:ext cx="6034431" cy="1002621"/>
      </dsp:txXfrm>
    </dsp:sp>
    <dsp:sp modelId="{77DC950C-FA55-412E-A601-D9C551F9CC1B}">
      <dsp:nvSpPr>
        <dsp:cNvPr id="0" name=""/>
        <dsp:cNvSpPr/>
      </dsp:nvSpPr>
      <dsp:spPr>
        <a:xfrm>
          <a:off x="6717374" y="815698"/>
          <a:ext cx="692254" cy="69225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3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73131" y="815698"/>
        <a:ext cx="380740" cy="520921"/>
      </dsp:txXfrm>
    </dsp:sp>
    <dsp:sp modelId="{76D34B6F-87FE-478C-B387-640957B0171D}">
      <dsp:nvSpPr>
        <dsp:cNvPr id="0" name=""/>
        <dsp:cNvSpPr/>
      </dsp:nvSpPr>
      <dsp:spPr>
        <a:xfrm>
          <a:off x="7337930" y="2074343"/>
          <a:ext cx="692254" cy="69225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7779575"/>
            <a:satOff val="-738"/>
            <a:lumOff val="53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3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3687" y="2074343"/>
        <a:ext cx="380740" cy="520921"/>
      </dsp:txXfrm>
    </dsp:sp>
    <dsp:sp modelId="{FC7F4D56-3DB3-489E-89A3-375450D281A3}">
      <dsp:nvSpPr>
        <dsp:cNvPr id="0" name=""/>
        <dsp:cNvSpPr/>
      </dsp:nvSpPr>
      <dsp:spPr>
        <a:xfrm>
          <a:off x="7949225" y="3332987"/>
          <a:ext cx="692254" cy="69225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5559149"/>
            <a:satOff val="-1476"/>
            <a:lumOff val="107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3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4982" y="3332987"/>
        <a:ext cx="380740" cy="520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0A67F-00A7-4E04-A59C-72CF355CDF60}">
      <dsp:nvSpPr>
        <dsp:cNvPr id="0" name=""/>
        <dsp:cNvSpPr/>
      </dsp:nvSpPr>
      <dsp:spPr>
        <a:xfrm>
          <a:off x="0" y="0"/>
          <a:ext cx="5505823" cy="5505823"/>
        </a:xfrm>
        <a:prstGeom prst="pie">
          <a:avLst>
            <a:gd name="adj1" fmla="val 5400000"/>
            <a:gd name="adj2" fmla="val 16200000"/>
          </a:avLst>
        </a:prstGeom>
        <a:solidFill>
          <a:srgbClr val="FF99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32CDF-2DF6-4D6E-BAAC-C2F4A09240F2}">
      <dsp:nvSpPr>
        <dsp:cNvPr id="0" name=""/>
        <dsp:cNvSpPr/>
      </dsp:nvSpPr>
      <dsp:spPr>
        <a:xfrm>
          <a:off x="2752911" y="0"/>
          <a:ext cx="7682632" cy="55058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Всяка година последната сряда на месец февруари е известна като „Ден на розовата фланелка“ – инициатива за борба срещу тормоза в училище. </a:t>
          </a:r>
          <a:br>
            <a:rPr lang="bg-BG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този ден участниците и хората, които подкрепят инициативата са помолени да носят розово в знак на подкрепа и </a:t>
          </a:r>
          <a:r>
            <a:rPr lang="bg-BG" sz="2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неприемане</a:t>
          </a:r>
          <a:r>
            <a:rPr lang="bg-BG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тормоза в училище.</a:t>
          </a:r>
          <a:endParaRPr lang="bg-BG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2911" y="0"/>
        <a:ext cx="7682632" cy="5505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A1F46-C627-4ADD-A6D4-30D7EA45A96A}">
      <dsp:nvSpPr>
        <dsp:cNvPr id="0" name=""/>
        <dsp:cNvSpPr/>
      </dsp:nvSpPr>
      <dsp:spPr>
        <a:xfrm>
          <a:off x="416891" y="0"/>
          <a:ext cx="6305855" cy="252234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Всичко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започва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като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протест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срещу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инцидент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свързан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 тормоз в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едно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училище в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канадската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провинция Нова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Скотия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Тогава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събитието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е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организирано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двама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ученици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Дейвид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Шепърд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Травис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Прайс. </a:t>
          </a:r>
          <a:endParaRPr lang="bg-BG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8062" y="0"/>
        <a:ext cx="3783513" cy="2522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AB33D-524A-4450-BE8A-AAEB83F1522D}">
      <dsp:nvSpPr>
        <dsp:cNvPr id="0" name=""/>
        <dsp:cNvSpPr/>
      </dsp:nvSpPr>
      <dsp:spPr>
        <a:xfrm>
          <a:off x="107577" y="0"/>
          <a:ext cx="6633444" cy="265337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откриването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учебната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година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септември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2007 г. в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тяхното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училище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по-големи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ученици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подигравали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тормозили един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деветокласник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че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дошъл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училище облечен с розово поло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докарвайки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плач.</a:t>
          </a:r>
          <a:endParaRPr lang="bg-BG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4266" y="0"/>
        <a:ext cx="3980067" cy="26533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A3D62-BB6C-4763-A265-2664AC7360B0}">
      <dsp:nvSpPr>
        <dsp:cNvPr id="0" name=""/>
        <dsp:cNvSpPr/>
      </dsp:nvSpPr>
      <dsp:spPr>
        <a:xfrm rot="10800000">
          <a:off x="3658331" y="1358169"/>
          <a:ext cx="7502584" cy="377949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66653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следващия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ден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споменатите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по-горе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двама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ученици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решили да купят и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разпространят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съучениците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 50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розови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тениски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подкрепа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тормозения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техен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съученик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b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Тази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инициатива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бързо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става популярна сред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учениците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училища чрез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sms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-и,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емейли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както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след публикации в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печатните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медии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предавания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</a:t>
          </a:r>
          <a:r>
            <a:rPr lang="ru-RU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телевизията</a:t>
          </a:r>
          <a:r>
            <a:rPr lang="ru-RU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bg-BG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603205" y="1358169"/>
        <a:ext cx="6557710" cy="3779497"/>
      </dsp:txXfrm>
    </dsp:sp>
    <dsp:sp modelId="{826D3FD3-A680-4AAF-9076-A3B9DCADC344}">
      <dsp:nvSpPr>
        <dsp:cNvPr id="0" name=""/>
        <dsp:cNvSpPr/>
      </dsp:nvSpPr>
      <dsp:spPr>
        <a:xfrm>
          <a:off x="0" y="0"/>
          <a:ext cx="3779497" cy="37794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80BFF-9059-4071-89EB-E5589A4B5399}">
      <dsp:nvSpPr>
        <dsp:cNvPr id="0" name=""/>
        <dsp:cNvSpPr/>
      </dsp:nvSpPr>
      <dsp:spPr>
        <a:xfrm>
          <a:off x="771843" y="239315"/>
          <a:ext cx="5371977" cy="5214566"/>
        </a:xfrm>
        <a:prstGeom prst="ellipse">
          <a:avLst/>
        </a:prstGeom>
        <a:solidFill>
          <a:schemeClr val="bg1">
            <a:lumMod val="85000"/>
            <a:alpha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2008 г.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премиерът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Британска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Колумбия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Гордън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Кембъл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обявява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27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февруари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ден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срещу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тормоза в училище. На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следващата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година на  25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февруари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 2009 година също много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ученици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честват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този ден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идвайки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училище по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розови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тениски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розови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дрехи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на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които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пише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„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тормозът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спира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тук“ и „Ден на розовата </a:t>
          </a:r>
          <a:r>
            <a:rPr lang="ru-RU" sz="2200" kern="1200" baseline="0" dirty="0" err="1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фланелка</a:t>
          </a:r>
          <a:r>
            <a:rPr lang="ru-RU" sz="2200" kern="1200" baseline="0" dirty="0" smtClean="0">
              <a:solidFill>
                <a:srgbClr val="E33BD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“. </a:t>
          </a:r>
          <a:endParaRPr lang="bg-BG" sz="2200" kern="1200" dirty="0">
            <a:solidFill>
              <a:srgbClr val="E33BDB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8551" y="1002971"/>
        <a:ext cx="3798561" cy="3687254"/>
      </dsp:txXfrm>
    </dsp:sp>
    <dsp:sp modelId="{4FC8FFB9-0103-4C27-880A-12775369697B}">
      <dsp:nvSpPr>
        <dsp:cNvPr id="0" name=""/>
        <dsp:cNvSpPr/>
      </dsp:nvSpPr>
      <dsp:spPr>
        <a:xfrm>
          <a:off x="3826402" y="0"/>
          <a:ext cx="580633" cy="580291"/>
        </a:xfrm>
        <a:prstGeom prst="ellipse">
          <a:avLst/>
        </a:prstGeom>
        <a:gradFill flip="none" rotWithShape="1">
          <a:gsLst>
            <a:gs pos="0">
              <a:srgbClr val="0070C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166D6-6F78-46E9-BA52-EDA321BD88CB}">
      <dsp:nvSpPr>
        <dsp:cNvPr id="0" name=""/>
        <dsp:cNvSpPr/>
      </dsp:nvSpPr>
      <dsp:spPr>
        <a:xfrm>
          <a:off x="2452476" y="5067800"/>
          <a:ext cx="420540" cy="420589"/>
        </a:xfrm>
        <a:prstGeom prst="ellipse">
          <a:avLst/>
        </a:prstGeom>
        <a:gradFill flip="none" rotWithShape="1">
          <a:gsLst>
            <a:gs pos="0">
              <a:srgbClr val="0070C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29F796-E5EA-468C-939A-93BF6EE9A3A8}">
      <dsp:nvSpPr>
        <dsp:cNvPr id="0" name=""/>
        <dsp:cNvSpPr/>
      </dsp:nvSpPr>
      <dsp:spPr>
        <a:xfrm>
          <a:off x="6402215" y="2355301"/>
          <a:ext cx="420540" cy="420589"/>
        </a:xfrm>
        <a:prstGeom prst="ellipse">
          <a:avLst/>
        </a:prstGeom>
        <a:gradFill flip="none" rotWithShape="1">
          <a:gsLst>
            <a:gs pos="0">
              <a:srgbClr val="0070C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12193-0D2B-455D-8363-9E7A7A49422F}">
      <dsp:nvSpPr>
        <dsp:cNvPr id="0" name=""/>
        <dsp:cNvSpPr/>
      </dsp:nvSpPr>
      <dsp:spPr>
        <a:xfrm>
          <a:off x="4392101" y="5515210"/>
          <a:ext cx="580633" cy="580291"/>
        </a:xfrm>
        <a:prstGeom prst="ellipse">
          <a:avLst/>
        </a:prstGeom>
        <a:gradFill flip="none" rotWithShape="1">
          <a:gsLst>
            <a:gs pos="0">
              <a:srgbClr val="0070C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7B0813-3FB0-432F-BD35-569AB6C1C244}">
      <dsp:nvSpPr>
        <dsp:cNvPr id="0" name=""/>
        <dsp:cNvSpPr/>
      </dsp:nvSpPr>
      <dsp:spPr>
        <a:xfrm>
          <a:off x="1176501" y="364419"/>
          <a:ext cx="420540" cy="420589"/>
        </a:xfrm>
        <a:prstGeom prst="ellipse">
          <a:avLst/>
        </a:prstGeom>
        <a:gradFill flip="none" rotWithShape="1">
          <a:gsLst>
            <a:gs pos="0">
              <a:srgbClr val="0070C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55559-88B9-4455-9BE1-E68327DEFCD6}">
      <dsp:nvSpPr>
        <dsp:cNvPr id="0" name=""/>
        <dsp:cNvSpPr/>
      </dsp:nvSpPr>
      <dsp:spPr>
        <a:xfrm>
          <a:off x="1247005" y="3230616"/>
          <a:ext cx="420540" cy="420589"/>
        </a:xfrm>
        <a:prstGeom prst="ellipse">
          <a:avLst/>
        </a:prstGeom>
        <a:gradFill flip="none" rotWithShape="1">
          <a:gsLst>
            <a:gs pos="0">
              <a:srgbClr val="0070C0"/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7461F-3C76-4D9C-B76A-F3E498AC9150}">
      <dsp:nvSpPr>
        <dsp:cNvPr id="0" name=""/>
        <dsp:cNvSpPr/>
      </dsp:nvSpPr>
      <dsp:spPr>
        <a:xfrm>
          <a:off x="964306" y="2214634"/>
          <a:ext cx="6048657" cy="199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Скоро </a:t>
          </a:r>
          <a:r>
            <a:rPr lang="ru-RU" sz="2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тази</a:t>
          </a:r>
          <a:r>
            <a:rPr lang="ru-RU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инициатива на </a:t>
          </a:r>
          <a:r>
            <a:rPr lang="ru-RU" sz="2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канадските</a:t>
          </a:r>
          <a:r>
            <a:rPr lang="ru-RU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ученици</a:t>
          </a:r>
          <a:r>
            <a:rPr lang="ru-RU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 </a:t>
          </a:r>
          <a:r>
            <a:rPr lang="ru-RU" sz="2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подема</a:t>
          </a:r>
          <a:r>
            <a:rPr lang="ru-RU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от </a:t>
          </a:r>
          <a:r>
            <a:rPr lang="ru-RU" sz="2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хиляди</a:t>
          </a:r>
          <a:r>
            <a:rPr lang="ru-RU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училища по </a:t>
          </a:r>
          <a:r>
            <a:rPr lang="ru-RU" sz="2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целия</a:t>
          </a:r>
          <a:r>
            <a:rPr lang="ru-RU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свят и </a:t>
          </a:r>
          <a:r>
            <a:rPr lang="ru-RU" sz="2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</a:t>
          </a:r>
          <a:r>
            <a:rPr lang="ru-RU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2011 г. око</a:t>
          </a:r>
          <a:r>
            <a:rPr lang="bg-BG" sz="2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</a:t>
          </a:r>
          <a:r>
            <a:rPr lang="ru-RU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млн. </a:t>
          </a:r>
          <a:r>
            <a:rPr lang="ru-RU" sz="28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ученици</a:t>
          </a:r>
          <a:r>
            <a:rPr lang="ru-RU" sz="2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 над 25 страни честваха този ден.</a:t>
          </a:r>
          <a:endParaRPr lang="bg-BG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4306" y="2214634"/>
        <a:ext cx="6048657" cy="1993307"/>
      </dsp:txXfrm>
    </dsp:sp>
    <dsp:sp modelId="{376596C2-7B9A-4539-8C5B-0E3C8C4AF603}">
      <dsp:nvSpPr>
        <dsp:cNvPr id="0" name=""/>
        <dsp:cNvSpPr/>
      </dsp:nvSpPr>
      <dsp:spPr>
        <a:xfrm>
          <a:off x="957433" y="1608394"/>
          <a:ext cx="481143" cy="48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8F587-B4C9-41D4-92E0-A27B3C9FCC82}">
      <dsp:nvSpPr>
        <dsp:cNvPr id="0" name=""/>
        <dsp:cNvSpPr/>
      </dsp:nvSpPr>
      <dsp:spPr>
        <a:xfrm>
          <a:off x="1294233" y="934793"/>
          <a:ext cx="481143" cy="48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D6E45-7EE6-41BC-843C-6AF6AE95B167}">
      <dsp:nvSpPr>
        <dsp:cNvPr id="0" name=""/>
        <dsp:cNvSpPr/>
      </dsp:nvSpPr>
      <dsp:spPr>
        <a:xfrm>
          <a:off x="2102554" y="1069514"/>
          <a:ext cx="756082" cy="756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B85F0-D26E-4662-B9CA-F172CB834893}">
      <dsp:nvSpPr>
        <dsp:cNvPr id="0" name=""/>
        <dsp:cNvSpPr/>
      </dsp:nvSpPr>
      <dsp:spPr>
        <a:xfrm>
          <a:off x="2776154" y="328553"/>
          <a:ext cx="481143" cy="48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81C4C-0345-44CC-904B-CAECE24B2877}">
      <dsp:nvSpPr>
        <dsp:cNvPr id="0" name=""/>
        <dsp:cNvSpPr/>
      </dsp:nvSpPr>
      <dsp:spPr>
        <a:xfrm>
          <a:off x="3651835" y="59113"/>
          <a:ext cx="481143" cy="48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27122-D23A-4336-B54C-24DC7603A943}">
      <dsp:nvSpPr>
        <dsp:cNvPr id="0" name=""/>
        <dsp:cNvSpPr/>
      </dsp:nvSpPr>
      <dsp:spPr>
        <a:xfrm>
          <a:off x="4729596" y="530633"/>
          <a:ext cx="481143" cy="48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60A8D-DCB2-4583-8E34-01F7E1B8BF49}">
      <dsp:nvSpPr>
        <dsp:cNvPr id="0" name=""/>
        <dsp:cNvSpPr/>
      </dsp:nvSpPr>
      <dsp:spPr>
        <a:xfrm>
          <a:off x="5403196" y="867433"/>
          <a:ext cx="756082" cy="756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DC6C6-A235-4A6E-958E-69B7A8F475D6}">
      <dsp:nvSpPr>
        <dsp:cNvPr id="0" name=""/>
        <dsp:cNvSpPr/>
      </dsp:nvSpPr>
      <dsp:spPr>
        <a:xfrm>
          <a:off x="6346237" y="1608394"/>
          <a:ext cx="481143" cy="48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5EC7D-9816-4914-A35D-FA950C5771B0}">
      <dsp:nvSpPr>
        <dsp:cNvPr id="0" name=""/>
        <dsp:cNvSpPr/>
      </dsp:nvSpPr>
      <dsp:spPr>
        <a:xfrm>
          <a:off x="7173731" y="2484820"/>
          <a:ext cx="481143" cy="48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674C5-A65D-4E97-B969-D758982E312E}">
      <dsp:nvSpPr>
        <dsp:cNvPr id="0" name=""/>
        <dsp:cNvSpPr/>
      </dsp:nvSpPr>
      <dsp:spPr>
        <a:xfrm>
          <a:off x="3247675" y="934793"/>
          <a:ext cx="1237225" cy="12372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B9483-EFCF-4AA3-9776-4434A1AABF20}">
      <dsp:nvSpPr>
        <dsp:cNvPr id="0" name=""/>
        <dsp:cNvSpPr/>
      </dsp:nvSpPr>
      <dsp:spPr>
        <a:xfrm>
          <a:off x="620633" y="3494475"/>
          <a:ext cx="481143" cy="48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B7C49-25FA-4D84-A68E-A2B39211A0E3}">
      <dsp:nvSpPr>
        <dsp:cNvPr id="0" name=""/>
        <dsp:cNvSpPr/>
      </dsp:nvSpPr>
      <dsp:spPr>
        <a:xfrm>
          <a:off x="1024793" y="4100716"/>
          <a:ext cx="756082" cy="756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4E22D-218C-45A5-88AA-E33AA61E294F}">
      <dsp:nvSpPr>
        <dsp:cNvPr id="0" name=""/>
        <dsp:cNvSpPr/>
      </dsp:nvSpPr>
      <dsp:spPr>
        <a:xfrm>
          <a:off x="2035194" y="4639596"/>
          <a:ext cx="1099755" cy="1099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646BC-43FF-4A43-A2C5-0A27203F68D3}">
      <dsp:nvSpPr>
        <dsp:cNvPr id="0" name=""/>
        <dsp:cNvSpPr/>
      </dsp:nvSpPr>
      <dsp:spPr>
        <a:xfrm>
          <a:off x="3449755" y="5515277"/>
          <a:ext cx="481143" cy="48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42195-B1D9-4423-AD3C-EDEE9C76A167}">
      <dsp:nvSpPr>
        <dsp:cNvPr id="0" name=""/>
        <dsp:cNvSpPr/>
      </dsp:nvSpPr>
      <dsp:spPr>
        <a:xfrm>
          <a:off x="3719195" y="4639596"/>
          <a:ext cx="756082" cy="756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A2583-917E-4896-B959-C1CF8E3F6DAD}">
      <dsp:nvSpPr>
        <dsp:cNvPr id="0" name=""/>
        <dsp:cNvSpPr/>
      </dsp:nvSpPr>
      <dsp:spPr>
        <a:xfrm>
          <a:off x="4392796" y="5582637"/>
          <a:ext cx="481143" cy="481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E45DC-E056-41DB-8CB9-61253EDE6F1A}">
      <dsp:nvSpPr>
        <dsp:cNvPr id="0" name=""/>
        <dsp:cNvSpPr/>
      </dsp:nvSpPr>
      <dsp:spPr>
        <a:xfrm>
          <a:off x="4999036" y="4504876"/>
          <a:ext cx="1099755" cy="1099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1B997-F32C-4C68-8960-B60EFF41931B}">
      <dsp:nvSpPr>
        <dsp:cNvPr id="0" name=""/>
        <dsp:cNvSpPr/>
      </dsp:nvSpPr>
      <dsp:spPr>
        <a:xfrm>
          <a:off x="6480957" y="4235436"/>
          <a:ext cx="756082" cy="756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78C39-3B5C-497E-BC6A-036F60F129AE}">
      <dsp:nvSpPr>
        <dsp:cNvPr id="0" name=""/>
        <dsp:cNvSpPr/>
      </dsp:nvSpPr>
      <dsp:spPr>
        <a:xfrm rot="5400000">
          <a:off x="-241990" y="247769"/>
          <a:ext cx="1613267" cy="11292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70423"/>
        <a:ext cx="1129287" cy="483980"/>
      </dsp:txXfrm>
    </dsp:sp>
    <dsp:sp modelId="{402821AC-B4BE-41A4-B460-5B2D404F7041}">
      <dsp:nvSpPr>
        <dsp:cNvPr id="0" name=""/>
        <dsp:cNvSpPr/>
      </dsp:nvSpPr>
      <dsp:spPr>
        <a:xfrm rot="5400000">
          <a:off x="5428258" y="-4293191"/>
          <a:ext cx="1048623" cy="9646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bg-BG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Учениците от Ученически съвет на Първо ОУ„Св. Св. Кирил и Методий“ </a:t>
          </a:r>
          <a:br>
            <a:rPr lang="bg-BG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ПРИЗОВАВАТ:</a:t>
          </a:r>
        </a:p>
        <a:p>
          <a:pPr marL="285750" lvl="1" indent="0" algn="l" defTabSz="2222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29287" y="56970"/>
        <a:ext cx="9595375" cy="946243"/>
      </dsp:txXfrm>
    </dsp:sp>
    <dsp:sp modelId="{734BAC6B-0517-4BD0-9FF6-DCEB62C95E04}">
      <dsp:nvSpPr>
        <dsp:cNvPr id="0" name=""/>
        <dsp:cNvSpPr/>
      </dsp:nvSpPr>
      <dsp:spPr>
        <a:xfrm rot="5400000">
          <a:off x="-241990" y="1717840"/>
          <a:ext cx="1613267" cy="1129287"/>
        </a:xfrm>
        <a:prstGeom prst="chevron">
          <a:avLst/>
        </a:prstGeom>
        <a:gradFill rotWithShape="0">
          <a:gsLst>
            <a:gs pos="0">
              <a:schemeClr val="accent5">
                <a:hueOff val="5129271"/>
                <a:satOff val="-1832"/>
                <a:lumOff val="294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5129271"/>
                <a:satOff val="-1832"/>
                <a:lumOff val="294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5129271"/>
                <a:satOff val="-1832"/>
                <a:lumOff val="294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5129271"/>
              <a:satOff val="-1832"/>
              <a:lumOff val="294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040494"/>
        <a:ext cx="1129287" cy="483980"/>
      </dsp:txXfrm>
    </dsp:sp>
    <dsp:sp modelId="{5D4F5845-9A15-468B-AFAB-7E1145359451}">
      <dsp:nvSpPr>
        <dsp:cNvPr id="0" name=""/>
        <dsp:cNvSpPr/>
      </dsp:nvSpPr>
      <dsp:spPr>
        <a:xfrm rot="5400000">
          <a:off x="5428258" y="-2823120"/>
          <a:ext cx="1048623" cy="9646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29271"/>
              <a:satOff val="-1832"/>
              <a:lumOff val="29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bg-BG" sz="2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НЕКА БЪДЕМ ДОБРИ И УСМИХНАТИ!</a:t>
          </a: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22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29287" y="1527041"/>
        <a:ext cx="9595375" cy="946243"/>
      </dsp:txXfrm>
    </dsp:sp>
    <dsp:sp modelId="{226FC6A7-C268-4ECD-B0F6-EE1CC1D85A39}">
      <dsp:nvSpPr>
        <dsp:cNvPr id="0" name=""/>
        <dsp:cNvSpPr/>
      </dsp:nvSpPr>
      <dsp:spPr>
        <a:xfrm rot="5400000">
          <a:off x="-241990" y="3187912"/>
          <a:ext cx="1613267" cy="1129287"/>
        </a:xfrm>
        <a:prstGeom prst="chevron">
          <a:avLst/>
        </a:prstGeom>
        <a:gradFill rotWithShape="0">
          <a:gsLst>
            <a:gs pos="0">
              <a:schemeClr val="accent5">
                <a:hueOff val="10258542"/>
                <a:satOff val="-3664"/>
                <a:lumOff val="588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0258542"/>
                <a:satOff val="-3664"/>
                <a:lumOff val="588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0258542"/>
                <a:satOff val="-3664"/>
                <a:lumOff val="588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0258542"/>
              <a:satOff val="-3664"/>
              <a:lumOff val="588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510566"/>
        <a:ext cx="1129287" cy="483980"/>
      </dsp:txXfrm>
    </dsp:sp>
    <dsp:sp modelId="{33BD4BA3-9E4B-4521-AF31-8F49E7FD2E84}">
      <dsp:nvSpPr>
        <dsp:cNvPr id="0" name=""/>
        <dsp:cNvSpPr/>
      </dsp:nvSpPr>
      <dsp:spPr>
        <a:xfrm rot="5400000">
          <a:off x="5428258" y="-1353048"/>
          <a:ext cx="1048623" cy="9646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258542"/>
              <a:satOff val="-3664"/>
              <a:lumOff val="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bg-BG" sz="2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 РАЗТВОРИМ СЪРЦАТА СИ ЗА ДОБРОТО, КРАСИВОТО И ЛЮБОВТА!</a:t>
          </a: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29287" y="2997113"/>
        <a:ext cx="9595375" cy="946243"/>
      </dsp:txXfrm>
    </dsp:sp>
    <dsp:sp modelId="{FCFFC73D-15EB-4529-9FC3-258F1C53DDD1}">
      <dsp:nvSpPr>
        <dsp:cNvPr id="0" name=""/>
        <dsp:cNvSpPr/>
      </dsp:nvSpPr>
      <dsp:spPr>
        <a:xfrm rot="5400000">
          <a:off x="-241990" y="4657983"/>
          <a:ext cx="1613267" cy="1129287"/>
        </a:xfrm>
        <a:prstGeom prst="chevron">
          <a:avLst/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980637"/>
        <a:ext cx="1129287" cy="483980"/>
      </dsp:txXfrm>
    </dsp:sp>
    <dsp:sp modelId="{B3C130BE-8CAB-4560-8DF9-539155AB50CC}">
      <dsp:nvSpPr>
        <dsp:cNvPr id="0" name=""/>
        <dsp:cNvSpPr/>
      </dsp:nvSpPr>
      <dsp:spPr>
        <a:xfrm rot="5400000">
          <a:off x="5428258" y="117022"/>
          <a:ext cx="1048623" cy="9646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bg-BG" sz="2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БЪДИ СИЛЕН, НО НЕ НАСИЛНИК!</a:t>
          </a: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22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29287" y="4467183"/>
        <a:ext cx="9595375" cy="9462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D79F1-96EE-42C8-8624-D5D8A94C2F79}">
      <dsp:nvSpPr>
        <dsp:cNvPr id="0" name=""/>
        <dsp:cNvSpPr/>
      </dsp:nvSpPr>
      <dsp:spPr>
        <a:xfrm>
          <a:off x="0" y="449199"/>
          <a:ext cx="8498540" cy="898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Учениците от Ученически съвет на Първо ОУ „Св. Св. Кирил и Методий“ </a:t>
          </a:r>
          <a:r>
            <a:rPr lang="bg-BG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ПРИЗОВАВАТ:</a:t>
          </a:r>
          <a:endParaRPr lang="bg-BG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13" y="475512"/>
        <a:ext cx="8445914" cy="845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999733094"/>
              </p:ext>
            </p:extLst>
          </p:nvPr>
        </p:nvGraphicFramePr>
        <p:xfrm>
          <a:off x="254001" y="0"/>
          <a:ext cx="12249274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://parvogd.weebly.com/uploads/1/1/1/6/11167945/14662380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93" y="169335"/>
            <a:ext cx="5144521" cy="20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27 ФЕВРУАРИ  - ДЕН </a:t>
            </a:r>
            <a:r>
              <a:rPr lang="bg-BG" sz="40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РОЗОВАТА ФЛАНЕЛКА</a:t>
            </a:r>
            <a:r>
              <a:rPr lang="bg-BG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bg-BG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bg-BG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bg-BG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bg-BG" dirty="0">
                <a:solidFill>
                  <a:srgbClr val="0070C0"/>
                </a:solidFill>
              </a:rPr>
              <a:t/>
            </a:r>
            <a:br>
              <a:rPr lang="bg-BG" dirty="0">
                <a:solidFill>
                  <a:srgbClr val="0070C0"/>
                </a:solidFill>
              </a:rPr>
            </a:b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ПЪРВО ОСНОВНО УЧИЛИЩЕ „СВ. СВ. КИРИЛ И МЕТОДИЙ“, ГР. ГОЦЕ ДЕЛЧЕВ</a:t>
            </a:r>
          </a:p>
          <a:p>
            <a:pPr marL="0" indent="0">
              <a:buNone/>
            </a:pPr>
            <a:r>
              <a:rPr lang="bg-BG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УЧЕНИЧЕСКИ СЪВЕТ</a:t>
            </a:r>
          </a:p>
          <a:p>
            <a:endParaRPr lang="bg-BG" dirty="0"/>
          </a:p>
        </p:txBody>
      </p:sp>
      <p:pic>
        <p:nvPicPr>
          <p:cNvPr id="12" name="Контейнер за съдържание 1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2683"/>
            <a:ext cx="5105400" cy="3392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95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3372850"/>
              </p:ext>
            </p:extLst>
          </p:nvPr>
        </p:nvGraphicFramePr>
        <p:xfrm>
          <a:off x="913774" y="558800"/>
          <a:ext cx="10435544" cy="5505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Картина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10" y="212463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17038883"/>
              </p:ext>
            </p:extLst>
          </p:nvPr>
        </p:nvGraphicFramePr>
        <p:xfrm>
          <a:off x="753706" y="789989"/>
          <a:ext cx="8507505" cy="252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а 5"/>
          <p:cNvGraphicFramePr/>
          <p:nvPr>
            <p:extLst>
              <p:ext uri="{D42A27DB-BD31-4B8C-83A1-F6EECF244321}">
                <p14:modId xmlns:p14="http://schemas.microsoft.com/office/powerpoint/2010/main" val="2394079003"/>
              </p:ext>
            </p:extLst>
          </p:nvPr>
        </p:nvGraphicFramePr>
        <p:xfrm>
          <a:off x="-107576" y="3868268"/>
          <a:ext cx="7852771" cy="265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95" y="2395597"/>
            <a:ext cx="3681678" cy="29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3373901"/>
              </p:ext>
            </p:extLst>
          </p:nvPr>
        </p:nvGraphicFramePr>
        <p:xfrm>
          <a:off x="457200" y="820271"/>
          <a:ext cx="11282082" cy="547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92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нтейнер за картина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 r="9605"/>
          <a:stretch>
            <a:fillRect/>
          </a:stretch>
        </p:blipFill>
        <p:spPr>
          <a:xfrm>
            <a:off x="7298267" y="575983"/>
            <a:ext cx="3255358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2890698423"/>
              </p:ext>
            </p:extLst>
          </p:nvPr>
        </p:nvGraphicFramePr>
        <p:xfrm>
          <a:off x="228600" y="389965"/>
          <a:ext cx="7594600" cy="6095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6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1507581401"/>
              </p:ext>
            </p:extLst>
          </p:nvPr>
        </p:nvGraphicFramePr>
        <p:xfrm>
          <a:off x="913794" y="304800"/>
          <a:ext cx="7857673" cy="6122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4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а 8"/>
          <p:cNvGraphicFramePr/>
          <p:nvPr>
            <p:extLst>
              <p:ext uri="{D42A27DB-BD31-4B8C-83A1-F6EECF244321}">
                <p14:modId xmlns:p14="http://schemas.microsoft.com/office/powerpoint/2010/main" val="3515056274"/>
              </p:ext>
            </p:extLst>
          </p:nvPr>
        </p:nvGraphicFramePr>
        <p:xfrm>
          <a:off x="534572" y="295422"/>
          <a:ext cx="10775853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9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а 6"/>
          <p:cNvGraphicFramePr/>
          <p:nvPr>
            <p:extLst>
              <p:ext uri="{D42A27DB-BD31-4B8C-83A1-F6EECF244321}">
                <p14:modId xmlns:p14="http://schemas.microsoft.com/office/powerpoint/2010/main" val="1955286376"/>
              </p:ext>
            </p:extLst>
          </p:nvPr>
        </p:nvGraphicFramePr>
        <p:xfrm>
          <a:off x="1573307" y="0"/>
          <a:ext cx="8498540" cy="179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Диаграма 18"/>
          <p:cNvGraphicFramePr/>
          <p:nvPr>
            <p:extLst>
              <p:ext uri="{D42A27DB-BD31-4B8C-83A1-F6EECF244321}">
                <p14:modId xmlns:p14="http://schemas.microsoft.com/office/powerpoint/2010/main" val="3621636157"/>
              </p:ext>
            </p:extLst>
          </p:nvPr>
        </p:nvGraphicFramePr>
        <p:xfrm>
          <a:off x="1925917" y="1532965"/>
          <a:ext cx="9262036" cy="484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Правоъгълник 16"/>
          <p:cNvSpPr/>
          <p:nvPr/>
        </p:nvSpPr>
        <p:spPr>
          <a:xfrm>
            <a:off x="4306888" y="42166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68" y="0"/>
            <a:ext cx="4186041" cy="2781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568" y="2827992"/>
            <a:ext cx="4404316" cy="3564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1639"/>
            <a:ext cx="3759684" cy="2498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1841">
            <a:off x="-75509" y="-80381"/>
            <a:ext cx="5546165" cy="3092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авоъгълник 12"/>
          <p:cNvSpPr/>
          <p:nvPr/>
        </p:nvSpPr>
        <p:spPr>
          <a:xfrm>
            <a:off x="3876541" y="2521060"/>
            <a:ext cx="42886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Нека кажем НЕ на агресията не само днес!</a:t>
            </a:r>
          </a:p>
          <a:p>
            <a:pPr lvl="0" algn="ctr"/>
            <a:r>
              <a:rPr lang="bg-BG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затваряйте очи пред тормоза!</a:t>
            </a:r>
          </a:p>
          <a:p>
            <a:pPr lvl="0" algn="ctr"/>
            <a:r>
              <a:rPr lang="bg-BG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Заедно можем да го спрем!</a:t>
            </a:r>
            <a:endParaRPr lang="bg-BG" sz="2400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68" y="4218775"/>
            <a:ext cx="3992451" cy="2994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3" y="4977685"/>
            <a:ext cx="3466436" cy="1880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4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чица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Капчица</Template>
  <TotalTime>173</TotalTime>
  <Words>322</Words>
  <Application>Microsoft Office PowerPoint</Application>
  <PresentationFormat>Широк екран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5" baseType="lpstr">
      <vt:lpstr>Arial</vt:lpstr>
      <vt:lpstr>Monotype Corsiva</vt:lpstr>
      <vt:lpstr>Times New Roman</vt:lpstr>
      <vt:lpstr>Tw Cen MT</vt:lpstr>
      <vt:lpstr>Капчица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  27 ФЕВРУАРИ  - ДЕН НА РОЗОВАТА ФЛАНЕЛКА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 НА РОЗОВАТА ФЛАНЕЛКА 22 ФЕВРУАРИ 2017 ГОДИНА</dc:title>
  <dc:creator>User1</dc:creator>
  <cp:lastModifiedBy>User1</cp:lastModifiedBy>
  <cp:revision>43</cp:revision>
  <dcterms:created xsi:type="dcterms:W3CDTF">2017-02-21T13:24:08Z</dcterms:created>
  <dcterms:modified xsi:type="dcterms:W3CDTF">2019-02-26T15:32:13Z</dcterms:modified>
</cp:coreProperties>
</file>