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FC0E7-E4FB-4CA1-9FAD-5C99638A5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42E05-4862-4917-8976-C2A7E768F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B7565-1DC0-40B4-B1E9-7CC3ED074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46AC-DC19-4553-B26D-C6AA9DDAA31D}" type="datetimeFigureOut">
              <a:rPr lang="bg-BG" smtClean="0"/>
              <a:t>25.1.2022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1935F-6CA1-40FF-9903-BD20B7EFB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0526F-3045-43B2-A60A-1425819B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150C-0F53-4461-B24E-5E730A38EF8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315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1FBF9-4060-433F-9D1D-5A2B83922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EFC3F-1AF5-4C07-B413-B6509F925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91F32-C0BC-499E-8113-8675D7580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46AC-DC19-4553-B26D-C6AA9DDAA31D}" type="datetimeFigureOut">
              <a:rPr lang="bg-BG" smtClean="0"/>
              <a:t>25.1.2022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8BE48-5B4B-4976-B5BA-9955B676A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0B126-3BAD-42DD-B3DD-841CDD418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150C-0F53-4461-B24E-5E730A38EF8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9047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1003DA-81AF-4EE9-834C-6BE3407809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F08714-8A32-4953-9CA2-D4646024D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54AB9-D085-4A26-93D3-C76CC5811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46AC-DC19-4553-B26D-C6AA9DDAA31D}" type="datetimeFigureOut">
              <a:rPr lang="bg-BG" smtClean="0"/>
              <a:t>25.1.2022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ACDFC-E843-4F30-9AFB-E6AF6BFAC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3C7B3-FBE3-4194-A736-0B6C3F020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150C-0F53-4461-B24E-5E730A38EF8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1070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DE94C-A196-4B9A-89FB-3C165ADD6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4F2C7-FBAC-4700-8DFB-03B179BBE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3904C-0EAA-488D-85C5-79D735BE1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46AC-DC19-4553-B26D-C6AA9DDAA31D}" type="datetimeFigureOut">
              <a:rPr lang="bg-BG" smtClean="0"/>
              <a:t>25.1.2022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F8E1B-838B-40B1-877C-18C0C4640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16768-7ED3-4D2A-AC7D-02B4CFFE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150C-0F53-4461-B24E-5E730A38EF8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18194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69322-9825-4284-85CC-8DC01CB8F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83CD9-8288-460E-9ABD-4364F27DB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A7DA1-9D2E-4FAA-95B8-0057E3F5F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46AC-DC19-4553-B26D-C6AA9DDAA31D}" type="datetimeFigureOut">
              <a:rPr lang="bg-BG" smtClean="0"/>
              <a:t>25.1.2022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310AE-498D-462F-A33C-8E4DC3B6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A0E6F-FF1C-4447-8490-BCA6B6E11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150C-0F53-4461-B24E-5E730A38EF8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96686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E0D2B-7E85-4907-93DA-75FAB8E0E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DB8EE-F1AD-4232-9EBD-39C0338BA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1B074-473A-41E2-8DB0-FD162B32E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465BBA-245C-4B7D-AF67-FEEE051D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46AC-DC19-4553-B26D-C6AA9DDAA31D}" type="datetimeFigureOut">
              <a:rPr lang="bg-BG" smtClean="0"/>
              <a:t>25.1.2022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8A2AD-397E-44BA-B3E7-3018D81F9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AB51A-876E-4456-BB92-88ECFD4D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150C-0F53-4461-B24E-5E730A38EF8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0817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ADDCE-421A-4FC3-89AE-3E1F5BAC9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897AE-68BA-4587-9B95-E110A728D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6D1642-BAA0-426D-933A-75CED7120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E508AF-BCF4-4EEC-9875-03A667B1A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E5F867-1A35-44DA-A2A9-705280A2D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74B1E5-BBD6-4551-A1A5-BF75D7E50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46AC-DC19-4553-B26D-C6AA9DDAA31D}" type="datetimeFigureOut">
              <a:rPr lang="bg-BG" smtClean="0"/>
              <a:t>25.1.2022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78A3AD-7905-4CA4-8456-7DAA8CBDE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127AE5-17C8-4234-A9F9-4D08FC0FB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150C-0F53-4461-B24E-5E730A38EF8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034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FF53-F690-4C73-84D3-E41A79362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151BF1-9E1D-49A8-ACE9-715189D8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46AC-DC19-4553-B26D-C6AA9DDAA31D}" type="datetimeFigureOut">
              <a:rPr lang="bg-BG" smtClean="0"/>
              <a:t>25.1.2022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F84CEE-56F5-4149-B5A0-0BB8570BB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6F2E6-A523-4A32-8954-EDCD87572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150C-0F53-4461-B24E-5E730A38EF8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9596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E91AD2-BB55-46A0-9809-456A9161D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46AC-DC19-4553-B26D-C6AA9DDAA31D}" type="datetimeFigureOut">
              <a:rPr lang="bg-BG" smtClean="0"/>
              <a:t>25.1.2022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4F45E-17AC-4A44-84D9-A87B6043C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CB135-A657-4B74-A524-F9E7C04F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150C-0F53-4461-B24E-5E730A38EF8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6218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AE9C9-BE3A-43E4-B776-C3805CBCD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9F598-2E22-48D7-A5C3-143DA508B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83486-0265-42F5-BC41-20DFB8911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F3599-3D4A-4CCB-9659-0AFE07C6B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46AC-DC19-4553-B26D-C6AA9DDAA31D}" type="datetimeFigureOut">
              <a:rPr lang="bg-BG" smtClean="0"/>
              <a:t>25.1.2022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6B896-1352-44F0-88C8-C66B2FD66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323F7-EDAE-42BB-BD4E-59E739B6B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150C-0F53-4461-B24E-5E730A38EF8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5797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7A920-8310-4CA6-9D21-C48F355F5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587781-8BCB-431E-BB92-0DB266CD12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BF8EE-FA7D-4FB0-8026-1256FD841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27AED-4A17-4199-A70A-B847DA203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46AC-DC19-4553-B26D-C6AA9DDAA31D}" type="datetimeFigureOut">
              <a:rPr lang="bg-BG" smtClean="0"/>
              <a:t>25.1.2022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B5C10-5DF9-4D9F-9A79-DBA2646E7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35D99-ED38-4B3D-B037-91E09D069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9150C-0F53-4461-B24E-5E730A38EF8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46674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95D08F-4715-408A-A924-10CFB9AF0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D3DE8-8C97-421A-8DDD-C35F193C0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8F42C-7D9D-4665-A309-C9940394A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E46AC-DC19-4553-B26D-C6AA9DDAA31D}" type="datetimeFigureOut">
              <a:rPr lang="bg-BG" smtClean="0"/>
              <a:t>25.1.2022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ECCE2-440E-4876-9748-815F177C1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7F226-2700-4B4E-B2DF-1F0CFC265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9150C-0F53-4461-B24E-5E730A38EF8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6019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30A62-7837-4247-BFD0-A03807335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algn="ctr"/>
            <a:r>
              <a:rPr lang="bg-BG" sz="3400" b="1" i="1" dirty="0"/>
              <a:t>МОИТЕ ПРАВА, ЗАДЪЛЖЕНИЯ И ОТГОВОРНОСТИ В КЪЩИ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house in a grassy field&#10;&#10;Description automatically generated with low confidence">
            <a:extLst>
              <a:ext uri="{FF2B5EF4-FFF2-40B4-BE49-F238E27FC236}">
                <a16:creationId xmlns:a16="http://schemas.microsoft.com/office/drawing/2014/main" id="{AEDFB2B9-9788-4343-9C31-A639E5A015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3" r="587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3176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A8BBDC-9269-4987-A437-4EBBC4CEC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bg-BG" sz="5400" b="1" i="1" dirty="0"/>
              <a:t>Какво е отговорност?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AAAD6D-C97B-4B50-90A7-C21356D583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6" r="1909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30454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2763E-022B-427F-821D-CAAE5189D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bg-BG" sz="3600"/>
              <a:t>Отговорността е...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F26ABB-B2E2-4810-85AF-550B692993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3" b="2587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24323-B72D-499B-AA7A-28B102F47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ru-RU" sz="2400" b="1" i="0" dirty="0">
                <a:effectLst/>
                <a:latin typeface="+mj-lt"/>
              </a:rPr>
              <a:t>Отговорността е изпълнението на задължения или грижа при вземане на решения или правене на нещо</a:t>
            </a:r>
            <a:r>
              <a:rPr lang="en-US" sz="2400" b="1" dirty="0">
                <a:latin typeface="+mj-lt"/>
              </a:rPr>
              <a:t>.</a:t>
            </a:r>
            <a:r>
              <a:rPr lang="ru-RU" sz="2400" b="1" i="0" dirty="0">
                <a:effectLst/>
                <a:latin typeface="+mj-lt"/>
              </a:rPr>
              <a:t> Отговорността е и фактът да носиш отговорност за някого или нещо.</a:t>
            </a:r>
          </a:p>
          <a:p>
            <a:r>
              <a:rPr lang="ru-RU" sz="2400" b="1" i="0" dirty="0">
                <a:effectLst/>
                <a:latin typeface="+mj-lt"/>
              </a:rPr>
              <a:t>Отговорност, се използва и за обозначаване на задължението за отговор на даден факт.</a:t>
            </a:r>
          </a:p>
          <a:p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709383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886C6-8861-4211-90F3-1A674CFBA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bg-BG" sz="3200" b="1"/>
              <a:t>Самостоятелна задача – чрез рисунка/текст представи:</a:t>
            </a:r>
            <a:endParaRPr lang="bg-BG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3FEA92-90BC-4063-B730-D6B65EBE0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3" b="2587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41C57-665A-402B-8959-7554A15BA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bg-BG" sz="3600" b="1" i="1"/>
              <a:t>Какви са твоите права, задължения и отговорности в къщи?</a:t>
            </a:r>
            <a:endParaRPr lang="bg-BG" sz="3600" b="1" i="1" dirty="0"/>
          </a:p>
        </p:txBody>
      </p:sp>
    </p:spTree>
    <p:extLst>
      <p:ext uri="{BB962C8B-B14F-4D97-AF65-F5344CB8AC3E}">
        <p14:creationId xmlns:p14="http://schemas.microsoft.com/office/powerpoint/2010/main" val="339314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4513F69C-3D6D-4E72-9289-5BC3584D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picture containing wall, indoor, broom&#10;&#10;Description automatically generated">
            <a:extLst>
              <a:ext uri="{FF2B5EF4-FFF2-40B4-BE49-F238E27FC236}">
                <a16:creationId xmlns:a16="http://schemas.microsoft.com/office/drawing/2014/main" id="{4A61009C-0103-488B-B63A-14C145E7EC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9"/>
          <a:stretch/>
        </p:blipFill>
        <p:spPr>
          <a:xfrm>
            <a:off x="20" y="-1"/>
            <a:ext cx="3997732" cy="4469126"/>
          </a:xfrm>
          <a:prstGeom prst="rect">
            <a:avLst/>
          </a:prstGeom>
        </p:spPr>
      </p:pic>
      <p:pic>
        <p:nvPicPr>
          <p:cNvPr id="7" name="Picture 6" descr="A picture containing dog, sitting, indoor, brown&#10;&#10;Description automatically generated">
            <a:extLst>
              <a:ext uri="{FF2B5EF4-FFF2-40B4-BE49-F238E27FC236}">
                <a16:creationId xmlns:a16="http://schemas.microsoft.com/office/drawing/2014/main" id="{E7E94CDE-A096-40AE-9A0A-70631C6EB6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5" r="1419" b="1"/>
          <a:stretch/>
        </p:blipFill>
        <p:spPr>
          <a:xfrm>
            <a:off x="4184069" y="-2"/>
            <a:ext cx="3027239" cy="2226220"/>
          </a:xfrm>
          <a:prstGeom prst="rect">
            <a:avLst/>
          </a:prstGeom>
        </p:spPr>
      </p:pic>
      <p:pic>
        <p:nvPicPr>
          <p:cNvPr id="14" name="Picture 13" descr="A picture containing sky, aircraft, airplane&#10;&#10;Description automatically generated">
            <a:extLst>
              <a:ext uri="{FF2B5EF4-FFF2-40B4-BE49-F238E27FC236}">
                <a16:creationId xmlns:a16="http://schemas.microsoft.com/office/drawing/2014/main" id="{8111C677-7B78-4091-A2B0-CEE31E3B14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" r="1237" b="-6"/>
          <a:stretch/>
        </p:blipFill>
        <p:spPr>
          <a:xfrm>
            <a:off x="4184069" y="2406570"/>
            <a:ext cx="3027239" cy="2050948"/>
          </a:xfrm>
          <a:prstGeom prst="rect">
            <a:avLst/>
          </a:prstGeom>
        </p:spPr>
      </p:pic>
      <p:pic>
        <p:nvPicPr>
          <p:cNvPr id="11" name="Picture 10" descr="A picture containing indoor, sink&#10;&#10;Description automatically generated">
            <a:extLst>
              <a:ext uri="{FF2B5EF4-FFF2-40B4-BE49-F238E27FC236}">
                <a16:creationId xmlns:a16="http://schemas.microsoft.com/office/drawing/2014/main" id="{0659E3FD-980D-443B-A5F3-1332636863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r="3" b="3"/>
          <a:stretch/>
        </p:blipFill>
        <p:spPr>
          <a:xfrm>
            <a:off x="-3717" y="4638290"/>
            <a:ext cx="3020892" cy="2219710"/>
          </a:xfrm>
          <a:prstGeom prst="rect">
            <a:avLst/>
          </a:prstGeom>
        </p:spPr>
      </p:pic>
      <p:pic>
        <p:nvPicPr>
          <p:cNvPr id="9" name="Picture 8" descr="A picture containing board, wooden, food, dish&#10;&#10;Description automatically generated">
            <a:extLst>
              <a:ext uri="{FF2B5EF4-FFF2-40B4-BE49-F238E27FC236}">
                <a16:creationId xmlns:a16="http://schemas.microsoft.com/office/drawing/2014/main" id="{DDD5C4F8-9668-4091-9CC9-F9EB3EBB0E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7" r="3" b="17554"/>
          <a:stretch/>
        </p:blipFill>
        <p:spPr>
          <a:xfrm>
            <a:off x="3184628" y="4629236"/>
            <a:ext cx="4026679" cy="2228764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4FF3EBF-2571-4698-A8C5-C134EA35D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7223" y="2400475"/>
            <a:ext cx="3826578" cy="3776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000" b="1" i="1"/>
              <a:t>КАК ПОМАГАТЕ В КЪЩИ?</a:t>
            </a:r>
            <a:endParaRPr lang="en-US" sz="2000" b="1" i="1"/>
          </a:p>
        </p:txBody>
      </p:sp>
    </p:spTree>
    <p:extLst>
      <p:ext uri="{BB962C8B-B14F-4D97-AF65-F5344CB8AC3E}">
        <p14:creationId xmlns:p14="http://schemas.microsoft.com/office/powerpoint/2010/main" val="3227824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red blocks&#10;&#10;Description automatically generated with low confidence">
            <a:extLst>
              <a:ext uri="{FF2B5EF4-FFF2-40B4-BE49-F238E27FC236}">
                <a16:creationId xmlns:a16="http://schemas.microsoft.com/office/drawing/2014/main" id="{C52B611A-1911-4E65-83E3-2EC4262178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9955C-FE3E-4474-AE59-0415694B3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bg-BG" sz="1700"/>
              <a:t>Помагаш ли в къщи?</a:t>
            </a:r>
          </a:p>
          <a:p>
            <a:r>
              <a:rPr lang="bg-BG" sz="1700"/>
              <a:t>С какво помагаш в къщи?</a:t>
            </a:r>
          </a:p>
          <a:p>
            <a:r>
              <a:rPr lang="bg-BG" sz="1700"/>
              <a:t>Правиш ли списък на задълженията си?</a:t>
            </a:r>
          </a:p>
          <a:p>
            <a:r>
              <a:rPr lang="bg-BG" sz="1700"/>
              <a:t>Как се чувстваш, когато изпълниш задачата поставена от родителите ти/твоето задължение?</a:t>
            </a:r>
          </a:p>
          <a:p>
            <a:r>
              <a:rPr lang="bg-BG" sz="1700"/>
              <a:t>Често ли ти напомнят за задълженията/отговорностите в къщи?</a:t>
            </a:r>
          </a:p>
          <a:p>
            <a:r>
              <a:rPr lang="bg-BG" sz="1700"/>
              <a:t>С какво ви е полезно, когато помагате в къщи?</a:t>
            </a:r>
          </a:p>
        </p:txBody>
      </p:sp>
    </p:spTree>
    <p:extLst>
      <p:ext uri="{BB962C8B-B14F-4D97-AF65-F5344CB8AC3E}">
        <p14:creationId xmlns:p14="http://schemas.microsoft.com/office/powerpoint/2010/main" val="118468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C0C503-1827-40D4-AFDD-048F149DF2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3" b="8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F2BEE-540C-4AEF-A90C-BF585413F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Благодаря!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30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140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МОИТЕ ПРАВА, ЗАДЪЛЖЕНИЯ И ОТГОВОРНОСТИ В КЪЩИ</vt:lpstr>
      <vt:lpstr>Какво е отговорност?</vt:lpstr>
      <vt:lpstr>Отговорността е...</vt:lpstr>
      <vt:lpstr>Самостоятелна задача – чрез рисунка/текст представи:</vt:lpstr>
      <vt:lpstr>PowerPoint Presentation</vt:lpstr>
      <vt:lpstr>PowerPoint Presentation</vt:lpstr>
      <vt:lpstr>Благодаря!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МОИТЕ ПРАВА, ЗАДЪЛЖЕНИЯ И ОТГОВОРНОСТИ В КЪЩИ</dc:title>
  <dc:creator>Мария М. Калинова</dc:creator>
  <cp:lastModifiedBy>Мария М. Калинова</cp:lastModifiedBy>
  <cp:revision>1</cp:revision>
  <dcterms:created xsi:type="dcterms:W3CDTF">2022-01-25T16:16:37Z</dcterms:created>
  <dcterms:modified xsi:type="dcterms:W3CDTF">2022-01-25T17:27:32Z</dcterms:modified>
</cp:coreProperties>
</file>