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5" r:id="rId6"/>
    <p:sldId id="266" r:id="rId7"/>
    <p:sldId id="282" r:id="rId8"/>
    <p:sldId id="283" r:id="rId9"/>
    <p:sldId id="261" r:id="rId10"/>
    <p:sldId id="262" r:id="rId11"/>
    <p:sldId id="263" r:id="rId12"/>
    <p:sldId id="264" r:id="rId13"/>
    <p:sldId id="267" r:id="rId14"/>
    <p:sldId id="285" r:id="rId15"/>
    <p:sldId id="286" r:id="rId16"/>
    <p:sldId id="287" r:id="rId17"/>
    <p:sldId id="299" r:id="rId18"/>
    <p:sldId id="290" r:id="rId19"/>
    <p:sldId id="300" r:id="rId20"/>
    <p:sldId id="291" r:id="rId21"/>
    <p:sldId id="292" r:id="rId22"/>
    <p:sldId id="295" r:id="rId23"/>
    <p:sldId id="301" r:id="rId24"/>
    <p:sldId id="298" r:id="rId25"/>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33D2C5"/>
    <a:srgbClr val="23E148"/>
    <a:srgbClr val="86F011"/>
    <a:srgbClr val="FFC000"/>
    <a:srgbClr val="C808A3"/>
    <a:srgbClr val="ECDCE2"/>
    <a:srgbClr val="535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ata11.xml.rels><?xml version="1.0" encoding="UTF-8" standalone="yes"?>
<Relationships xmlns="http://schemas.openxmlformats.org/package/2006/relationships"><Relationship Id="rId1" Type="http://schemas.openxmlformats.org/officeDocument/2006/relationships/image" Target="../media/image8.png"/></Relationships>
</file>

<file path=ppt/diagrams/_rels/data15.xml.rels><?xml version="1.0" encoding="UTF-8" standalone="yes"?>
<Relationships xmlns="http://schemas.openxmlformats.org/package/2006/relationships"><Relationship Id="rId1" Type="http://schemas.openxmlformats.org/officeDocument/2006/relationships/image" Target="../media/image10.png"/></Relationships>
</file>

<file path=ppt/diagrams/_rels/data17.xml.rels><?xml version="1.0" encoding="UTF-8" standalone="yes"?>
<Relationships xmlns="http://schemas.openxmlformats.org/package/2006/relationships"><Relationship Id="rId1" Type="http://schemas.openxmlformats.org/officeDocument/2006/relationships/image" Target="../media/image11.png"/></Relationships>
</file>

<file path=ppt/diagrams/_rels/data26.xml.rels><?xml version="1.0" encoding="UTF-8" standalone="yes"?>
<Relationships xmlns="http://schemas.openxmlformats.org/package/2006/relationships"><Relationship Id="rId1" Type="http://schemas.openxmlformats.org/officeDocument/2006/relationships/image" Target="../media/image14.png"/></Relationships>
</file>

<file path=ppt/diagrams/_rels/data28.xml.rels><?xml version="1.0" encoding="UTF-8" standalone="yes"?>
<Relationships xmlns="http://schemas.openxmlformats.org/package/2006/relationships"><Relationship Id="rId1" Type="http://schemas.openxmlformats.org/officeDocument/2006/relationships/image" Target="../media/image14.png"/></Relationships>
</file>

<file path=ppt/diagrams/_rels/data8.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26.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28.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01C7A-34D8-45FB-9314-A85465CDB51F}"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bg-BG"/>
        </a:p>
      </dgm:t>
    </dgm:pt>
    <dgm:pt modelId="{9445A9EB-9056-402A-9DE1-E1AEDB90DE28}">
      <dgm:prSet custT="1"/>
      <dgm:spPr/>
      <dgm:t>
        <a:bodyPr/>
        <a:lstStyle/>
        <a:p>
          <a:pPr rtl="0"/>
          <a:r>
            <a:rPr lang="bg-BG" sz="2800" b="1" i="0" dirty="0" smtClean="0">
              <a:solidFill>
                <a:srgbClr val="002060"/>
              </a:solidFill>
              <a:latin typeface="Times New Roman" pitchFamily="18" charset="0"/>
              <a:cs typeface="Times New Roman" pitchFamily="18" charset="0"/>
            </a:rPr>
            <a:t>„ОДУХОТВОРЕНИТЕ ДЕЦА“</a:t>
          </a:r>
        </a:p>
        <a:p>
          <a:pPr rtl="0"/>
          <a:r>
            <a:rPr lang="bg-BG" sz="2800" b="1" i="0" dirty="0" smtClean="0">
              <a:solidFill>
                <a:srgbClr val="002060"/>
              </a:solidFill>
              <a:latin typeface="Times New Roman" pitchFamily="18" charset="0"/>
              <a:cs typeface="Times New Roman" pitchFamily="18" charset="0"/>
            </a:rPr>
            <a:t>КАК ДА ВЗАИМОДЕЙСТВАМЕ </a:t>
          </a:r>
          <a:br>
            <a:rPr lang="bg-BG" sz="2800" b="1" i="0" dirty="0" smtClean="0">
              <a:solidFill>
                <a:srgbClr val="002060"/>
              </a:solidFill>
              <a:latin typeface="Times New Roman" pitchFamily="18" charset="0"/>
              <a:cs typeface="Times New Roman" pitchFamily="18" charset="0"/>
            </a:rPr>
          </a:br>
          <a:r>
            <a:rPr lang="bg-BG" sz="2800" b="1" i="0" dirty="0" smtClean="0">
              <a:solidFill>
                <a:srgbClr val="002060"/>
              </a:solidFill>
              <a:latin typeface="Times New Roman" pitchFamily="18" charset="0"/>
              <a:cs typeface="Times New Roman" pitchFamily="18" charset="0"/>
            </a:rPr>
            <a:t>С ТЯХ?</a:t>
          </a:r>
          <a:endParaRPr lang="bg-BG" sz="3200" b="1" i="0" dirty="0">
            <a:solidFill>
              <a:srgbClr val="002060"/>
            </a:solidFill>
            <a:latin typeface="Times New Roman" pitchFamily="18" charset="0"/>
            <a:cs typeface="Times New Roman" pitchFamily="18" charset="0"/>
          </a:endParaRPr>
        </a:p>
      </dgm:t>
    </dgm:pt>
    <dgm:pt modelId="{A5E4A6DE-AEDF-4752-A02A-758C89B47380}" type="parTrans" cxnId="{AF06D7AF-4FA2-4ACE-80AA-ABA21DB98911}">
      <dgm:prSet/>
      <dgm:spPr/>
      <dgm:t>
        <a:bodyPr/>
        <a:lstStyle/>
        <a:p>
          <a:endParaRPr lang="bg-BG"/>
        </a:p>
      </dgm:t>
    </dgm:pt>
    <dgm:pt modelId="{43C464C1-7876-43DB-8B7A-85F9A5773978}" type="sibTrans" cxnId="{AF06D7AF-4FA2-4ACE-80AA-ABA21DB98911}">
      <dgm:prSet/>
      <dgm:spPr/>
      <dgm:t>
        <a:bodyPr/>
        <a:lstStyle/>
        <a:p>
          <a:endParaRPr lang="bg-BG"/>
        </a:p>
      </dgm:t>
    </dgm:pt>
    <dgm:pt modelId="{CC2BB57F-F80E-4519-9E1F-662825A1D218}" type="pres">
      <dgm:prSet presAssocID="{A4801C7A-34D8-45FB-9314-A85465CDB51F}" presName="linearFlow" presStyleCnt="0">
        <dgm:presLayoutVars>
          <dgm:dir/>
          <dgm:resizeHandles val="exact"/>
        </dgm:presLayoutVars>
      </dgm:prSet>
      <dgm:spPr/>
      <dgm:t>
        <a:bodyPr/>
        <a:lstStyle/>
        <a:p>
          <a:endParaRPr lang="bg-BG"/>
        </a:p>
      </dgm:t>
    </dgm:pt>
    <dgm:pt modelId="{84A162BD-9DF9-42DD-AD44-144D90DFD85A}" type="pres">
      <dgm:prSet presAssocID="{9445A9EB-9056-402A-9DE1-E1AEDB90DE28}" presName="composite" presStyleCnt="0"/>
      <dgm:spPr/>
    </dgm:pt>
    <dgm:pt modelId="{1227CCB8-C68D-4815-83D0-D8BFD402006F}" type="pres">
      <dgm:prSet presAssocID="{9445A9EB-9056-402A-9DE1-E1AEDB90DE28}" presName="imgShp" presStyleLbl="fgImgPlace1" presStyleIdx="0" presStyleCnt="1"/>
      <dgm:spPr>
        <a:blipFill rotWithShape="0">
          <a:blip xmlns:r="http://schemas.openxmlformats.org/officeDocument/2006/relationships" r:embed="rId1"/>
          <a:stretch>
            <a:fillRect/>
          </a:stretch>
        </a:blipFill>
      </dgm:spPr>
    </dgm:pt>
    <dgm:pt modelId="{4A7C48DF-02E5-4BDF-9F0C-A64B9ACCF4DE}" type="pres">
      <dgm:prSet presAssocID="{9445A9EB-9056-402A-9DE1-E1AEDB90DE28}" presName="txShp" presStyleLbl="node1" presStyleIdx="0" presStyleCnt="1" custScaleX="110434" custScaleY="95372">
        <dgm:presLayoutVars>
          <dgm:bulletEnabled val="1"/>
        </dgm:presLayoutVars>
      </dgm:prSet>
      <dgm:spPr/>
      <dgm:t>
        <a:bodyPr/>
        <a:lstStyle/>
        <a:p>
          <a:endParaRPr lang="bg-BG"/>
        </a:p>
      </dgm:t>
    </dgm:pt>
  </dgm:ptLst>
  <dgm:cxnLst>
    <dgm:cxn modelId="{7293D86B-48A2-4F80-B6A5-BDBA0B2790AF}" type="presOf" srcId="{A4801C7A-34D8-45FB-9314-A85465CDB51F}" destId="{CC2BB57F-F80E-4519-9E1F-662825A1D218}" srcOrd="0" destOrd="0" presId="urn:microsoft.com/office/officeart/2005/8/layout/vList3#1"/>
    <dgm:cxn modelId="{DF4C5BF4-A5FC-4252-B89C-A5A434F6D065}" type="presOf" srcId="{9445A9EB-9056-402A-9DE1-E1AEDB90DE28}" destId="{4A7C48DF-02E5-4BDF-9F0C-A64B9ACCF4DE}" srcOrd="0" destOrd="0" presId="urn:microsoft.com/office/officeart/2005/8/layout/vList3#1"/>
    <dgm:cxn modelId="{AF06D7AF-4FA2-4ACE-80AA-ABA21DB98911}" srcId="{A4801C7A-34D8-45FB-9314-A85465CDB51F}" destId="{9445A9EB-9056-402A-9DE1-E1AEDB90DE28}" srcOrd="0" destOrd="0" parTransId="{A5E4A6DE-AEDF-4752-A02A-758C89B47380}" sibTransId="{43C464C1-7876-43DB-8B7A-85F9A5773978}"/>
    <dgm:cxn modelId="{D3DADDCE-3D63-4392-8075-52DCACC56295}" type="presParOf" srcId="{CC2BB57F-F80E-4519-9E1F-662825A1D218}" destId="{84A162BD-9DF9-42DD-AD44-144D90DFD85A}" srcOrd="0" destOrd="0" presId="urn:microsoft.com/office/officeart/2005/8/layout/vList3#1"/>
    <dgm:cxn modelId="{7C876952-968E-47E0-BC88-4C2AB2BADDFF}" type="presParOf" srcId="{84A162BD-9DF9-42DD-AD44-144D90DFD85A}" destId="{1227CCB8-C68D-4815-83D0-D8BFD402006F}" srcOrd="0" destOrd="0" presId="urn:microsoft.com/office/officeart/2005/8/layout/vList3#1"/>
    <dgm:cxn modelId="{C02EE1AA-1973-49C2-A400-6FCEB4AA0F25}" type="presParOf" srcId="{84A162BD-9DF9-42DD-AD44-144D90DFD85A}" destId="{4A7C48DF-02E5-4BDF-9F0C-A64B9ACCF4DE}"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288F55-8E4D-4806-841D-2B36130A2C72}"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bg-BG"/>
        </a:p>
      </dgm:t>
    </dgm:pt>
    <dgm:pt modelId="{00DA66F4-62E2-403A-A2D8-D2E227142637}">
      <dgm:prSet custT="1"/>
      <dgm:spPr/>
      <dgm:t>
        <a:bodyPr/>
        <a:lstStyle/>
        <a:p>
          <a:pPr algn="ctr" rtl="0"/>
          <a:r>
            <a:rPr lang="bg-BG" sz="3200" b="1" dirty="0">
              <a:solidFill>
                <a:srgbClr val="002060"/>
              </a:solidFill>
              <a:latin typeface="Times New Roman" pitchFamily="18" charset="0"/>
              <a:cs typeface="Times New Roman" pitchFamily="18" charset="0"/>
            </a:rPr>
            <a:t>Ученици склонни към прояви на агресия</a:t>
          </a:r>
        </a:p>
      </dgm:t>
    </dgm:pt>
    <dgm:pt modelId="{0B47D523-B438-4D8B-A53F-6A93FEE1D563}" type="parTrans" cxnId="{5AEDE6B6-7659-46D5-826E-F779CAC8C097}">
      <dgm:prSet/>
      <dgm:spPr/>
      <dgm:t>
        <a:bodyPr/>
        <a:lstStyle/>
        <a:p>
          <a:endParaRPr lang="bg-BG"/>
        </a:p>
      </dgm:t>
    </dgm:pt>
    <dgm:pt modelId="{E418428D-B839-44A1-848C-E85F2E1800E7}" type="sibTrans" cxnId="{5AEDE6B6-7659-46D5-826E-F779CAC8C097}">
      <dgm:prSet/>
      <dgm:spPr/>
      <dgm:t>
        <a:bodyPr/>
        <a:lstStyle/>
        <a:p>
          <a:endParaRPr lang="bg-BG"/>
        </a:p>
      </dgm:t>
    </dgm:pt>
    <dgm:pt modelId="{32116234-9F8A-4580-977E-87D8636EE668}" type="pres">
      <dgm:prSet presAssocID="{37288F55-8E4D-4806-841D-2B36130A2C72}" presName="linear" presStyleCnt="0">
        <dgm:presLayoutVars>
          <dgm:animLvl val="lvl"/>
          <dgm:resizeHandles val="exact"/>
        </dgm:presLayoutVars>
      </dgm:prSet>
      <dgm:spPr/>
      <dgm:t>
        <a:bodyPr/>
        <a:lstStyle/>
        <a:p>
          <a:endParaRPr lang="bg-BG"/>
        </a:p>
      </dgm:t>
    </dgm:pt>
    <dgm:pt modelId="{6EB81CF4-907B-49D1-8C3B-819D5169338E}" type="pres">
      <dgm:prSet presAssocID="{00DA66F4-62E2-403A-A2D8-D2E227142637}" presName="parentText" presStyleLbl="node1" presStyleIdx="0" presStyleCnt="1">
        <dgm:presLayoutVars>
          <dgm:chMax val="0"/>
          <dgm:bulletEnabled val="1"/>
        </dgm:presLayoutVars>
      </dgm:prSet>
      <dgm:spPr/>
      <dgm:t>
        <a:bodyPr/>
        <a:lstStyle/>
        <a:p>
          <a:endParaRPr lang="bg-BG"/>
        </a:p>
      </dgm:t>
    </dgm:pt>
  </dgm:ptLst>
  <dgm:cxnLst>
    <dgm:cxn modelId="{5AEDE6B6-7659-46D5-826E-F779CAC8C097}" srcId="{37288F55-8E4D-4806-841D-2B36130A2C72}" destId="{00DA66F4-62E2-403A-A2D8-D2E227142637}" srcOrd="0" destOrd="0" parTransId="{0B47D523-B438-4D8B-A53F-6A93FEE1D563}" sibTransId="{E418428D-B839-44A1-848C-E85F2E1800E7}"/>
    <dgm:cxn modelId="{9086DDBC-DA3E-4D54-8FE9-A415FCB5BE1C}" type="presOf" srcId="{37288F55-8E4D-4806-841D-2B36130A2C72}" destId="{32116234-9F8A-4580-977E-87D8636EE668}" srcOrd="0" destOrd="0" presId="urn:microsoft.com/office/officeart/2005/8/layout/vList2"/>
    <dgm:cxn modelId="{B384FF83-A93D-413A-8202-97C86D614ED8}" type="presOf" srcId="{00DA66F4-62E2-403A-A2D8-D2E227142637}" destId="{6EB81CF4-907B-49D1-8C3B-819D5169338E}" srcOrd="0" destOrd="0" presId="urn:microsoft.com/office/officeart/2005/8/layout/vList2"/>
    <dgm:cxn modelId="{9DF43CED-0D4E-49C0-9B41-B688D1989C37}" type="presParOf" srcId="{32116234-9F8A-4580-977E-87D8636EE668}" destId="{6EB81CF4-907B-49D1-8C3B-819D5169338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8D8C2C-6CB0-4B0C-AB20-40B0502259AE}" type="doc">
      <dgm:prSet loTypeId="urn:microsoft.com/office/officeart/2005/8/layout/vList3#2" loCatId="list" qsTypeId="urn:microsoft.com/office/officeart/2005/8/quickstyle/simple1" qsCatId="simple" csTypeId="urn:microsoft.com/office/officeart/2005/8/colors/accent1_5" csCatId="accent1" phldr="1"/>
      <dgm:spPr/>
      <dgm:t>
        <a:bodyPr/>
        <a:lstStyle/>
        <a:p>
          <a:endParaRPr lang="bg-BG"/>
        </a:p>
      </dgm:t>
    </dgm:pt>
    <dgm:pt modelId="{3B10B42E-A6E6-4CD1-9570-BC9787347F8E}">
      <dgm:prSet/>
      <dgm:spPr/>
      <dgm:t>
        <a:bodyPr/>
        <a:lstStyle/>
        <a:p>
          <a:pPr rtl="0"/>
          <a:r>
            <a:rPr lang="bg-BG" b="1" dirty="0">
              <a:latin typeface="Times New Roman" pitchFamily="18" charset="0"/>
              <a:cs typeface="Times New Roman" pitchFamily="18" charset="0"/>
            </a:rPr>
            <a:t>КАПРИЗНОТО ДЕТЕ </a:t>
          </a:r>
          <a:endParaRPr lang="bg-BG" dirty="0">
            <a:latin typeface="Times New Roman" pitchFamily="18" charset="0"/>
            <a:cs typeface="Times New Roman" pitchFamily="18" charset="0"/>
          </a:endParaRPr>
        </a:p>
      </dgm:t>
    </dgm:pt>
    <dgm:pt modelId="{9683C05D-017E-449F-844B-EDCE0071A578}" type="parTrans" cxnId="{1A65895C-2254-487A-9BE1-183BAA650490}">
      <dgm:prSet/>
      <dgm:spPr/>
      <dgm:t>
        <a:bodyPr/>
        <a:lstStyle/>
        <a:p>
          <a:endParaRPr lang="bg-BG"/>
        </a:p>
      </dgm:t>
    </dgm:pt>
    <dgm:pt modelId="{364E1723-362B-4716-9EBE-A5537CDA77B3}" type="sibTrans" cxnId="{1A65895C-2254-487A-9BE1-183BAA650490}">
      <dgm:prSet/>
      <dgm:spPr/>
      <dgm:t>
        <a:bodyPr/>
        <a:lstStyle/>
        <a:p>
          <a:endParaRPr lang="bg-BG"/>
        </a:p>
      </dgm:t>
    </dgm:pt>
    <dgm:pt modelId="{047AACB8-F650-41B2-ADD4-5AEE11CB553C}" type="pres">
      <dgm:prSet presAssocID="{258D8C2C-6CB0-4B0C-AB20-40B0502259AE}" presName="linearFlow" presStyleCnt="0">
        <dgm:presLayoutVars>
          <dgm:dir/>
          <dgm:resizeHandles val="exact"/>
        </dgm:presLayoutVars>
      </dgm:prSet>
      <dgm:spPr/>
      <dgm:t>
        <a:bodyPr/>
        <a:lstStyle/>
        <a:p>
          <a:endParaRPr lang="bg-BG"/>
        </a:p>
      </dgm:t>
    </dgm:pt>
    <dgm:pt modelId="{DF6E5D2B-03C0-48AB-952D-9D90D6A3D526}" type="pres">
      <dgm:prSet presAssocID="{3B10B42E-A6E6-4CD1-9570-BC9787347F8E}" presName="composite" presStyleCnt="0"/>
      <dgm:spPr/>
    </dgm:pt>
    <dgm:pt modelId="{85D35435-B63A-4369-8E0E-1A74D23108AB}" type="pres">
      <dgm:prSet presAssocID="{3B10B42E-A6E6-4CD1-9570-BC9787347F8E}" presName="imgShp" presStyleLbl="fgImgPlace1" presStyleIdx="0" presStyleCnt="1" custScaleX="126382" custScaleY="128588" custLinFactNeighborX="-30214" custLinFactNeighborY="-8529"/>
      <dgm:spPr>
        <a:blipFill rotWithShape="0">
          <a:blip xmlns:r="http://schemas.openxmlformats.org/officeDocument/2006/relationships" r:embed="rId1"/>
          <a:stretch>
            <a:fillRect/>
          </a:stretch>
        </a:blipFill>
      </dgm:spPr>
    </dgm:pt>
    <dgm:pt modelId="{5F869B8C-7C13-4F7D-A22D-3AA6FB49B6AA}" type="pres">
      <dgm:prSet presAssocID="{3B10B42E-A6E6-4CD1-9570-BC9787347F8E}" presName="txShp" presStyleLbl="node1" presStyleIdx="0" presStyleCnt="1">
        <dgm:presLayoutVars>
          <dgm:bulletEnabled val="1"/>
        </dgm:presLayoutVars>
      </dgm:prSet>
      <dgm:spPr/>
      <dgm:t>
        <a:bodyPr/>
        <a:lstStyle/>
        <a:p>
          <a:endParaRPr lang="bg-BG"/>
        </a:p>
      </dgm:t>
    </dgm:pt>
  </dgm:ptLst>
  <dgm:cxnLst>
    <dgm:cxn modelId="{1A65895C-2254-487A-9BE1-183BAA650490}" srcId="{258D8C2C-6CB0-4B0C-AB20-40B0502259AE}" destId="{3B10B42E-A6E6-4CD1-9570-BC9787347F8E}" srcOrd="0" destOrd="0" parTransId="{9683C05D-017E-449F-844B-EDCE0071A578}" sibTransId="{364E1723-362B-4716-9EBE-A5537CDA77B3}"/>
    <dgm:cxn modelId="{684BF1D2-85AF-4FC4-AB8C-0161B8C137BB}" type="presOf" srcId="{3B10B42E-A6E6-4CD1-9570-BC9787347F8E}" destId="{5F869B8C-7C13-4F7D-A22D-3AA6FB49B6AA}" srcOrd="0" destOrd="0" presId="urn:microsoft.com/office/officeart/2005/8/layout/vList3#2"/>
    <dgm:cxn modelId="{0F473AB2-7899-4151-9CBD-3792A8E6CDB6}" type="presOf" srcId="{258D8C2C-6CB0-4B0C-AB20-40B0502259AE}" destId="{047AACB8-F650-41B2-ADD4-5AEE11CB553C}" srcOrd="0" destOrd="0" presId="urn:microsoft.com/office/officeart/2005/8/layout/vList3#2"/>
    <dgm:cxn modelId="{D03669CB-123E-4630-885A-639BCFAA6E94}" type="presParOf" srcId="{047AACB8-F650-41B2-ADD4-5AEE11CB553C}" destId="{DF6E5D2B-03C0-48AB-952D-9D90D6A3D526}" srcOrd="0" destOrd="0" presId="urn:microsoft.com/office/officeart/2005/8/layout/vList3#2"/>
    <dgm:cxn modelId="{731E4F62-A17C-45AE-91DD-E923339F0293}" type="presParOf" srcId="{DF6E5D2B-03C0-48AB-952D-9D90D6A3D526}" destId="{85D35435-B63A-4369-8E0E-1A74D23108AB}" srcOrd="0" destOrd="0" presId="urn:microsoft.com/office/officeart/2005/8/layout/vList3#2"/>
    <dgm:cxn modelId="{AA6DC17C-D6D2-4212-9F04-E61ED9E84C66}" type="presParOf" srcId="{DF6E5D2B-03C0-48AB-952D-9D90D6A3D526}" destId="{5F869B8C-7C13-4F7D-A22D-3AA6FB49B6AA}"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D0DB31-BD78-405E-9A41-4CC9ADB3597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bg-BG"/>
        </a:p>
      </dgm:t>
    </dgm:pt>
    <dgm:pt modelId="{6767824B-E231-4CA9-A53A-259A7595CDF0}">
      <dgm:prSet/>
      <dgm:spPr/>
      <dgm:t>
        <a:bodyPr/>
        <a:lstStyle/>
        <a:p>
          <a:pPr algn="ctr" rtl="0"/>
          <a:r>
            <a:rPr lang="bg-BG" dirty="0">
              <a:solidFill>
                <a:srgbClr val="002060"/>
              </a:solidFill>
              <a:latin typeface="Times New Roman" pitchFamily="18" charset="0"/>
              <a:cs typeface="Times New Roman" pitchFamily="18" charset="0"/>
            </a:rPr>
            <a:t>Причина за появата на капризите е усилената чувствителност. В един ден дори и в един и същи час, детето склонно към капризи е ту упорито, ту любезно, ту решително, ту скромно, ту весело, а в игрите или общите дейности ту отстъпчиво, ту обратното. Именно с това се отличава капризното дете, което нищо не харесва и никъде няма спокойствие. Разбира се това дете понякога е мило. Също така то изменя мислите и желанията си. Всяка минута иска нови неща. </a:t>
          </a:r>
        </a:p>
      </dgm:t>
    </dgm:pt>
    <dgm:pt modelId="{AA7B6B43-0D24-4FC8-85DC-D634A3D35F3D}" type="parTrans" cxnId="{E27553B4-E87A-4221-A52E-8D397A1D3C74}">
      <dgm:prSet/>
      <dgm:spPr/>
      <dgm:t>
        <a:bodyPr/>
        <a:lstStyle/>
        <a:p>
          <a:endParaRPr lang="bg-BG"/>
        </a:p>
      </dgm:t>
    </dgm:pt>
    <dgm:pt modelId="{68DB28D3-1ED2-4B34-B59E-FF0707DD9E9B}" type="sibTrans" cxnId="{E27553B4-E87A-4221-A52E-8D397A1D3C74}">
      <dgm:prSet/>
      <dgm:spPr/>
      <dgm:t>
        <a:bodyPr/>
        <a:lstStyle/>
        <a:p>
          <a:endParaRPr lang="bg-BG"/>
        </a:p>
      </dgm:t>
    </dgm:pt>
    <dgm:pt modelId="{C6A11C80-7E0D-4353-B900-E37D0EA18707}">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800" dirty="0">
              <a:solidFill>
                <a:srgbClr val="002060"/>
              </a:solidFill>
              <a:latin typeface="Times New Roman" pitchFamily="18" charset="0"/>
              <a:cs typeface="Times New Roman" pitchFamily="18" charset="0"/>
            </a:rPr>
            <a:t>Напр. взема една играчка захвърля я и изведнъж иска друга. Тези деца твърдо изказват своите желания. Когато нищо не помага са склонни да викат и да тропат.</a:t>
          </a:r>
        </a:p>
        <a:p>
          <a:pPr algn="ctr" defTabSz="533400" rtl="0">
            <a:lnSpc>
              <a:spcPct val="90000"/>
            </a:lnSpc>
            <a:spcBef>
              <a:spcPct val="0"/>
            </a:spcBef>
            <a:spcAft>
              <a:spcPct val="35000"/>
            </a:spcAft>
          </a:pPr>
          <a:endParaRPr lang="bg-BG" sz="1800" dirty="0">
            <a:solidFill>
              <a:srgbClr val="002060"/>
            </a:solidFill>
            <a:latin typeface="Times New Roman" pitchFamily="18" charset="0"/>
            <a:cs typeface="Times New Roman" pitchFamily="18" charset="0"/>
          </a:endParaRPr>
        </a:p>
      </dgm:t>
    </dgm:pt>
    <dgm:pt modelId="{0276C5EB-6CA2-4EFE-AD61-662AC9CA527F}" type="parTrans" cxnId="{3E53EF1B-2D3E-485F-B1B5-14C87CE278A9}">
      <dgm:prSet/>
      <dgm:spPr/>
      <dgm:t>
        <a:bodyPr/>
        <a:lstStyle/>
        <a:p>
          <a:endParaRPr lang="bg-BG"/>
        </a:p>
      </dgm:t>
    </dgm:pt>
    <dgm:pt modelId="{76A1F48B-69C2-4F34-8931-FB73463CF7F3}" type="sibTrans" cxnId="{3E53EF1B-2D3E-485F-B1B5-14C87CE278A9}">
      <dgm:prSet/>
      <dgm:spPr/>
      <dgm:t>
        <a:bodyPr/>
        <a:lstStyle/>
        <a:p>
          <a:endParaRPr lang="bg-BG"/>
        </a:p>
      </dgm:t>
    </dgm:pt>
    <dgm:pt modelId="{5FF0FF15-8D93-49C6-B6D3-692C788DE8F4}">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800" dirty="0">
              <a:solidFill>
                <a:schemeClr val="accent4">
                  <a:lumMod val="20000"/>
                  <a:lumOff val="80000"/>
                </a:schemeClr>
              </a:solidFill>
              <a:latin typeface="Times New Roman" pitchFamily="18" charset="0"/>
              <a:cs typeface="Times New Roman" pitchFamily="18" charset="0"/>
            </a:rPr>
            <a:t>Други, за да постигнат целта си, се умилкват, услужват или обидени, разсърдени се спотайват в някой ъгъл на стаята.</a:t>
          </a:r>
        </a:p>
        <a:p>
          <a:pPr algn="ctr" defTabSz="488950" rtl="0">
            <a:lnSpc>
              <a:spcPct val="90000"/>
            </a:lnSpc>
            <a:spcBef>
              <a:spcPct val="0"/>
            </a:spcBef>
            <a:spcAft>
              <a:spcPct val="35000"/>
            </a:spcAft>
          </a:pPr>
          <a:endParaRPr lang="bg-BG" sz="1800" dirty="0">
            <a:solidFill>
              <a:schemeClr val="accent4">
                <a:lumMod val="20000"/>
                <a:lumOff val="80000"/>
              </a:schemeClr>
            </a:solidFill>
            <a:latin typeface="Times New Roman" pitchFamily="18" charset="0"/>
            <a:cs typeface="Times New Roman" pitchFamily="18" charset="0"/>
          </a:endParaRPr>
        </a:p>
      </dgm:t>
    </dgm:pt>
    <dgm:pt modelId="{7C03F9F6-1A57-4410-860A-136C861F7A41}" type="parTrans" cxnId="{376B9B06-23F9-44C4-834E-A090EFE769F3}">
      <dgm:prSet/>
      <dgm:spPr/>
      <dgm:t>
        <a:bodyPr/>
        <a:lstStyle/>
        <a:p>
          <a:endParaRPr lang="bg-BG"/>
        </a:p>
      </dgm:t>
    </dgm:pt>
    <dgm:pt modelId="{8D0AA126-DBAA-49C3-944C-52F5871FA49B}" type="sibTrans" cxnId="{376B9B06-23F9-44C4-834E-A090EFE769F3}">
      <dgm:prSet/>
      <dgm:spPr/>
      <dgm:t>
        <a:bodyPr/>
        <a:lstStyle/>
        <a:p>
          <a:endParaRPr lang="bg-BG"/>
        </a:p>
      </dgm:t>
    </dgm:pt>
    <dgm:pt modelId="{3C702355-B206-4B90-ADC9-7606FB7BA0FE}" type="pres">
      <dgm:prSet presAssocID="{E0D0DB31-BD78-405E-9A41-4CC9ADB3597D}" presName="linear" presStyleCnt="0">
        <dgm:presLayoutVars>
          <dgm:animLvl val="lvl"/>
          <dgm:resizeHandles val="exact"/>
        </dgm:presLayoutVars>
      </dgm:prSet>
      <dgm:spPr/>
      <dgm:t>
        <a:bodyPr/>
        <a:lstStyle/>
        <a:p>
          <a:endParaRPr lang="bg-BG"/>
        </a:p>
      </dgm:t>
    </dgm:pt>
    <dgm:pt modelId="{C411D430-5FFB-4F38-93E8-696AB52F0819}" type="pres">
      <dgm:prSet presAssocID="{6767824B-E231-4CA9-A53A-259A7595CDF0}" presName="parentText" presStyleLbl="node1" presStyleIdx="0" presStyleCnt="3">
        <dgm:presLayoutVars>
          <dgm:chMax val="0"/>
          <dgm:bulletEnabled val="1"/>
        </dgm:presLayoutVars>
      </dgm:prSet>
      <dgm:spPr/>
      <dgm:t>
        <a:bodyPr/>
        <a:lstStyle/>
        <a:p>
          <a:endParaRPr lang="bg-BG"/>
        </a:p>
      </dgm:t>
    </dgm:pt>
    <dgm:pt modelId="{A7C98566-CBF0-431F-BF8A-9EE1F9963AF3}" type="pres">
      <dgm:prSet presAssocID="{68DB28D3-1ED2-4B34-B59E-FF0707DD9E9B}" presName="spacer" presStyleCnt="0"/>
      <dgm:spPr/>
    </dgm:pt>
    <dgm:pt modelId="{53A12D1D-20E3-4494-975A-A32E5B572F33}" type="pres">
      <dgm:prSet presAssocID="{C6A11C80-7E0D-4353-B900-E37D0EA18707}" presName="parentText" presStyleLbl="node1" presStyleIdx="1" presStyleCnt="3">
        <dgm:presLayoutVars>
          <dgm:chMax val="0"/>
          <dgm:bulletEnabled val="1"/>
        </dgm:presLayoutVars>
      </dgm:prSet>
      <dgm:spPr/>
      <dgm:t>
        <a:bodyPr/>
        <a:lstStyle/>
        <a:p>
          <a:endParaRPr lang="bg-BG"/>
        </a:p>
      </dgm:t>
    </dgm:pt>
    <dgm:pt modelId="{323067FE-CF90-4A68-9D09-B84AD09925C7}" type="pres">
      <dgm:prSet presAssocID="{76A1F48B-69C2-4F34-8931-FB73463CF7F3}" presName="spacer" presStyleCnt="0"/>
      <dgm:spPr/>
    </dgm:pt>
    <dgm:pt modelId="{4C0E9E76-B51A-4674-B8BB-B5ACC8786BAD}" type="pres">
      <dgm:prSet presAssocID="{5FF0FF15-8D93-49C6-B6D3-692C788DE8F4}" presName="parentText" presStyleLbl="node1" presStyleIdx="2" presStyleCnt="3">
        <dgm:presLayoutVars>
          <dgm:chMax val="0"/>
          <dgm:bulletEnabled val="1"/>
        </dgm:presLayoutVars>
      </dgm:prSet>
      <dgm:spPr/>
      <dgm:t>
        <a:bodyPr/>
        <a:lstStyle/>
        <a:p>
          <a:endParaRPr lang="bg-BG"/>
        </a:p>
      </dgm:t>
    </dgm:pt>
  </dgm:ptLst>
  <dgm:cxnLst>
    <dgm:cxn modelId="{3E53EF1B-2D3E-485F-B1B5-14C87CE278A9}" srcId="{E0D0DB31-BD78-405E-9A41-4CC9ADB3597D}" destId="{C6A11C80-7E0D-4353-B900-E37D0EA18707}" srcOrd="1" destOrd="0" parTransId="{0276C5EB-6CA2-4EFE-AD61-662AC9CA527F}" sibTransId="{76A1F48B-69C2-4F34-8931-FB73463CF7F3}"/>
    <dgm:cxn modelId="{70455B03-EED0-4CBE-B69F-CF011B8681B0}" type="presOf" srcId="{C6A11C80-7E0D-4353-B900-E37D0EA18707}" destId="{53A12D1D-20E3-4494-975A-A32E5B572F33}" srcOrd="0" destOrd="0" presId="urn:microsoft.com/office/officeart/2005/8/layout/vList2"/>
    <dgm:cxn modelId="{1CA73F0D-3EBF-47EB-9B3C-53D026C76FA5}" type="presOf" srcId="{5FF0FF15-8D93-49C6-B6D3-692C788DE8F4}" destId="{4C0E9E76-B51A-4674-B8BB-B5ACC8786BAD}" srcOrd="0" destOrd="0" presId="urn:microsoft.com/office/officeart/2005/8/layout/vList2"/>
    <dgm:cxn modelId="{547987EE-C528-4AE2-A9C1-0AE17920C1FE}" type="presOf" srcId="{6767824B-E231-4CA9-A53A-259A7595CDF0}" destId="{C411D430-5FFB-4F38-93E8-696AB52F0819}" srcOrd="0" destOrd="0" presId="urn:microsoft.com/office/officeart/2005/8/layout/vList2"/>
    <dgm:cxn modelId="{376B9B06-23F9-44C4-834E-A090EFE769F3}" srcId="{E0D0DB31-BD78-405E-9A41-4CC9ADB3597D}" destId="{5FF0FF15-8D93-49C6-B6D3-692C788DE8F4}" srcOrd="2" destOrd="0" parTransId="{7C03F9F6-1A57-4410-860A-136C861F7A41}" sibTransId="{8D0AA126-DBAA-49C3-944C-52F5871FA49B}"/>
    <dgm:cxn modelId="{E27553B4-E87A-4221-A52E-8D397A1D3C74}" srcId="{E0D0DB31-BD78-405E-9A41-4CC9ADB3597D}" destId="{6767824B-E231-4CA9-A53A-259A7595CDF0}" srcOrd="0" destOrd="0" parTransId="{AA7B6B43-0D24-4FC8-85DC-D634A3D35F3D}" sibTransId="{68DB28D3-1ED2-4B34-B59E-FF0707DD9E9B}"/>
    <dgm:cxn modelId="{4DAB6A18-3ED9-4981-B76B-74ED7ECE2028}" type="presOf" srcId="{E0D0DB31-BD78-405E-9A41-4CC9ADB3597D}" destId="{3C702355-B206-4B90-ADC9-7606FB7BA0FE}" srcOrd="0" destOrd="0" presId="urn:microsoft.com/office/officeart/2005/8/layout/vList2"/>
    <dgm:cxn modelId="{4D1DF9C1-0F63-4045-93DC-F54E5D1BED45}" type="presParOf" srcId="{3C702355-B206-4B90-ADC9-7606FB7BA0FE}" destId="{C411D430-5FFB-4F38-93E8-696AB52F0819}" srcOrd="0" destOrd="0" presId="urn:microsoft.com/office/officeart/2005/8/layout/vList2"/>
    <dgm:cxn modelId="{34D4E793-6F6C-4C17-8AB3-DE821711799E}" type="presParOf" srcId="{3C702355-B206-4B90-ADC9-7606FB7BA0FE}" destId="{A7C98566-CBF0-431F-BF8A-9EE1F9963AF3}" srcOrd="1" destOrd="0" presId="urn:microsoft.com/office/officeart/2005/8/layout/vList2"/>
    <dgm:cxn modelId="{2E000AFF-6088-4785-8030-4D94142D08CE}" type="presParOf" srcId="{3C702355-B206-4B90-ADC9-7606FB7BA0FE}" destId="{53A12D1D-20E3-4494-975A-A32E5B572F33}" srcOrd="2" destOrd="0" presId="urn:microsoft.com/office/officeart/2005/8/layout/vList2"/>
    <dgm:cxn modelId="{57E4FE4A-6062-422F-AD95-EA2BB0AF5386}" type="presParOf" srcId="{3C702355-B206-4B90-ADC9-7606FB7BA0FE}" destId="{323067FE-CF90-4A68-9D09-B84AD09925C7}" srcOrd="3" destOrd="0" presId="urn:microsoft.com/office/officeart/2005/8/layout/vList2"/>
    <dgm:cxn modelId="{1926E3BF-97FC-45CD-8ECD-0DFD8242A965}" type="presParOf" srcId="{3C702355-B206-4B90-ADC9-7606FB7BA0FE}" destId="{4C0E9E76-B51A-4674-B8BB-B5ACC8786BAD}"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04DEDF-488B-4C0E-8F17-72347B391E9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bg-BG"/>
        </a:p>
      </dgm:t>
    </dgm:pt>
    <dgm:pt modelId="{BD542C50-D608-4FDB-A5B0-B3199B5E1025}">
      <dgm:prSet custT="1"/>
      <dgm:spPr>
        <a:solidFill>
          <a:schemeClr val="accent1">
            <a:lumMod val="40000"/>
            <a:lumOff val="60000"/>
          </a:schemeClr>
        </a:solidFill>
      </dgm:spPr>
      <dgm:t>
        <a:bodyPr/>
        <a:lstStyle/>
        <a:p>
          <a:pPr algn="ctr" rtl="0"/>
          <a:r>
            <a:rPr lang="bg-BG" sz="3600" b="1" dirty="0">
              <a:solidFill>
                <a:srgbClr val="002060"/>
              </a:solidFill>
              <a:latin typeface="Times New Roman" pitchFamily="18" charset="0"/>
              <a:cs typeface="Times New Roman" pitchFamily="18" charset="0"/>
            </a:rPr>
            <a:t>МАНИПУЛАТОРИТЕ:</a:t>
          </a:r>
        </a:p>
      </dgm:t>
    </dgm:pt>
    <dgm:pt modelId="{42B3B25F-CFC2-462C-88E7-6A058BCE42C3}" type="parTrans" cxnId="{DF694B86-FAA9-4C99-910F-EA953E129302}">
      <dgm:prSet/>
      <dgm:spPr/>
      <dgm:t>
        <a:bodyPr/>
        <a:lstStyle/>
        <a:p>
          <a:endParaRPr lang="bg-BG"/>
        </a:p>
      </dgm:t>
    </dgm:pt>
    <dgm:pt modelId="{AB5EAA00-51C5-4F3C-B983-F7B46631A3BA}" type="sibTrans" cxnId="{DF694B86-FAA9-4C99-910F-EA953E129302}">
      <dgm:prSet/>
      <dgm:spPr/>
      <dgm:t>
        <a:bodyPr/>
        <a:lstStyle/>
        <a:p>
          <a:endParaRPr lang="bg-BG"/>
        </a:p>
      </dgm:t>
    </dgm:pt>
    <dgm:pt modelId="{53206F35-34CA-4E8B-AB5C-6F5CF1903624}" type="pres">
      <dgm:prSet presAssocID="{4704DEDF-488B-4C0E-8F17-72347B391E9F}" presName="linear" presStyleCnt="0">
        <dgm:presLayoutVars>
          <dgm:animLvl val="lvl"/>
          <dgm:resizeHandles val="exact"/>
        </dgm:presLayoutVars>
      </dgm:prSet>
      <dgm:spPr/>
      <dgm:t>
        <a:bodyPr/>
        <a:lstStyle/>
        <a:p>
          <a:endParaRPr lang="bg-BG"/>
        </a:p>
      </dgm:t>
    </dgm:pt>
    <dgm:pt modelId="{0FB5659A-7F45-4321-9CDA-FEE58E9AE3A7}" type="pres">
      <dgm:prSet presAssocID="{BD542C50-D608-4FDB-A5B0-B3199B5E1025}" presName="parentText" presStyleLbl="node1" presStyleIdx="0" presStyleCnt="1">
        <dgm:presLayoutVars>
          <dgm:chMax val="0"/>
          <dgm:bulletEnabled val="1"/>
        </dgm:presLayoutVars>
      </dgm:prSet>
      <dgm:spPr/>
      <dgm:t>
        <a:bodyPr/>
        <a:lstStyle/>
        <a:p>
          <a:endParaRPr lang="bg-BG"/>
        </a:p>
      </dgm:t>
    </dgm:pt>
  </dgm:ptLst>
  <dgm:cxnLst>
    <dgm:cxn modelId="{DD1677B3-510B-4870-8AD2-0A9AADF6933D}" type="presOf" srcId="{BD542C50-D608-4FDB-A5B0-B3199B5E1025}" destId="{0FB5659A-7F45-4321-9CDA-FEE58E9AE3A7}" srcOrd="0" destOrd="0" presId="urn:microsoft.com/office/officeart/2005/8/layout/vList2"/>
    <dgm:cxn modelId="{F1455F01-5A25-44D6-92BF-B27088125AF9}" type="presOf" srcId="{4704DEDF-488B-4C0E-8F17-72347B391E9F}" destId="{53206F35-34CA-4E8B-AB5C-6F5CF1903624}" srcOrd="0" destOrd="0" presId="urn:microsoft.com/office/officeart/2005/8/layout/vList2"/>
    <dgm:cxn modelId="{DF694B86-FAA9-4C99-910F-EA953E129302}" srcId="{4704DEDF-488B-4C0E-8F17-72347B391E9F}" destId="{BD542C50-D608-4FDB-A5B0-B3199B5E1025}" srcOrd="0" destOrd="0" parTransId="{42B3B25F-CFC2-462C-88E7-6A058BCE42C3}" sibTransId="{AB5EAA00-51C5-4F3C-B983-F7B46631A3BA}"/>
    <dgm:cxn modelId="{B29A986C-EE41-4FE6-A49A-9AF20672876C}" type="presParOf" srcId="{53206F35-34CA-4E8B-AB5C-6F5CF1903624}" destId="{0FB5659A-7F45-4321-9CDA-FEE58E9AE3A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F43E186-5DEC-4596-ADBB-5DC1912D235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bg-BG"/>
        </a:p>
      </dgm:t>
    </dgm:pt>
    <dgm:pt modelId="{7C675C1F-1800-4BA5-9949-5ECCFC21E675}">
      <dgm:prSet/>
      <dgm:spPr>
        <a:solidFill>
          <a:schemeClr val="accent6">
            <a:lumMod val="75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bg-BG" dirty="0">
              <a:latin typeface="Times New Roman" pitchFamily="18" charset="0"/>
              <a:cs typeface="Times New Roman" pitchFamily="18" charset="0"/>
            </a:rPr>
            <a:t> В някои случаи тормозят другите деца, но са истински майстори да се правят на „света вода ненапита“ пред възрастните. Бързо нагаждат поведението си според ситуацията, като изхождат от позицията, че целта оправдава средствата.</a:t>
          </a:r>
        </a:p>
        <a:p>
          <a:pPr defTabSz="666750" rtl="0">
            <a:lnSpc>
              <a:spcPct val="90000"/>
            </a:lnSpc>
            <a:spcBef>
              <a:spcPct val="0"/>
            </a:spcBef>
            <a:spcAft>
              <a:spcPct val="35000"/>
            </a:spcAft>
          </a:pPr>
          <a:endParaRPr lang="bg-BG" dirty="0">
            <a:latin typeface="Times New Roman" pitchFamily="18" charset="0"/>
            <a:cs typeface="Times New Roman" pitchFamily="18" charset="0"/>
          </a:endParaRPr>
        </a:p>
      </dgm:t>
    </dgm:pt>
    <dgm:pt modelId="{8BF8B3BC-628E-4946-9F1E-7EA806BB9C0D}" type="parTrans" cxnId="{F1EA34B8-0435-48AB-9C09-61D5973B3CE9}">
      <dgm:prSet/>
      <dgm:spPr/>
      <dgm:t>
        <a:bodyPr/>
        <a:lstStyle/>
        <a:p>
          <a:endParaRPr lang="bg-BG"/>
        </a:p>
      </dgm:t>
    </dgm:pt>
    <dgm:pt modelId="{0C110D89-41E4-4131-8896-6DD0C0E80C7E}" type="sibTrans" cxnId="{F1EA34B8-0435-48AB-9C09-61D5973B3CE9}">
      <dgm:prSet/>
      <dgm:spPr/>
      <dgm:t>
        <a:bodyPr/>
        <a:lstStyle/>
        <a:p>
          <a:endParaRPr lang="bg-BG"/>
        </a:p>
      </dgm:t>
    </dgm:pt>
    <dgm:pt modelId="{70313039-CC55-4C0F-97FD-8BA55E8A5CB9}" type="pres">
      <dgm:prSet presAssocID="{7F43E186-5DEC-4596-ADBB-5DC1912D2356}" presName="linear" presStyleCnt="0">
        <dgm:presLayoutVars>
          <dgm:animLvl val="lvl"/>
          <dgm:resizeHandles val="exact"/>
        </dgm:presLayoutVars>
      </dgm:prSet>
      <dgm:spPr/>
      <dgm:t>
        <a:bodyPr/>
        <a:lstStyle/>
        <a:p>
          <a:endParaRPr lang="bg-BG"/>
        </a:p>
      </dgm:t>
    </dgm:pt>
    <dgm:pt modelId="{7CF36A1D-99E7-4339-B985-B2BE21B3078C}" type="pres">
      <dgm:prSet presAssocID="{7C675C1F-1800-4BA5-9949-5ECCFC21E675}" presName="parentText" presStyleLbl="node1" presStyleIdx="0" presStyleCnt="1" custLinFactNeighborX="5932" custLinFactNeighborY="-269">
        <dgm:presLayoutVars>
          <dgm:chMax val="0"/>
          <dgm:bulletEnabled val="1"/>
        </dgm:presLayoutVars>
      </dgm:prSet>
      <dgm:spPr/>
      <dgm:t>
        <a:bodyPr/>
        <a:lstStyle/>
        <a:p>
          <a:endParaRPr lang="bg-BG"/>
        </a:p>
      </dgm:t>
    </dgm:pt>
  </dgm:ptLst>
  <dgm:cxnLst>
    <dgm:cxn modelId="{F1EA34B8-0435-48AB-9C09-61D5973B3CE9}" srcId="{7F43E186-5DEC-4596-ADBB-5DC1912D2356}" destId="{7C675C1F-1800-4BA5-9949-5ECCFC21E675}" srcOrd="0" destOrd="0" parTransId="{8BF8B3BC-628E-4946-9F1E-7EA806BB9C0D}" sibTransId="{0C110D89-41E4-4131-8896-6DD0C0E80C7E}"/>
    <dgm:cxn modelId="{13C94B53-26B6-4F3E-8362-EE47C04A229D}" type="presOf" srcId="{7F43E186-5DEC-4596-ADBB-5DC1912D2356}" destId="{70313039-CC55-4C0F-97FD-8BA55E8A5CB9}" srcOrd="0" destOrd="0" presId="urn:microsoft.com/office/officeart/2005/8/layout/vList2"/>
    <dgm:cxn modelId="{46201AC3-29C9-4467-8B3A-B6F067B9E02D}" type="presOf" srcId="{7C675C1F-1800-4BA5-9949-5ECCFC21E675}" destId="{7CF36A1D-99E7-4339-B985-B2BE21B3078C}" srcOrd="0" destOrd="0" presId="urn:microsoft.com/office/officeart/2005/8/layout/vList2"/>
    <dgm:cxn modelId="{0D53D616-09C2-405D-97FA-FE185A280A08}" type="presParOf" srcId="{70313039-CC55-4C0F-97FD-8BA55E8A5CB9}" destId="{7CF36A1D-99E7-4339-B985-B2BE21B3078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98BFB2-FAAD-4E5F-9928-A7CF9C7AAF8A}"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bg-BG"/>
        </a:p>
      </dgm:t>
    </dgm:pt>
    <dgm:pt modelId="{62704137-6FCB-4D31-B3BD-46917E79241B}">
      <dgm:prSet/>
      <dgm:spPr/>
      <dgm:t>
        <a:bodyPr/>
        <a:lstStyle/>
        <a:p>
          <a:pPr rtl="0"/>
          <a:r>
            <a:rPr lang="bg-BG" b="1" dirty="0">
              <a:solidFill>
                <a:srgbClr val="002060"/>
              </a:solidFill>
              <a:effectLst/>
              <a:latin typeface="Times New Roman" pitchFamily="18" charset="0"/>
              <a:cs typeface="Times New Roman" pitchFamily="18" charset="0"/>
            </a:rPr>
            <a:t>Смелчаците: </a:t>
          </a:r>
          <a:br>
            <a:rPr lang="bg-BG" b="1" dirty="0">
              <a:solidFill>
                <a:srgbClr val="002060"/>
              </a:solidFill>
              <a:effectLst/>
              <a:latin typeface="Times New Roman" pitchFamily="18" charset="0"/>
              <a:cs typeface="Times New Roman" pitchFamily="18" charset="0"/>
            </a:rPr>
          </a:br>
          <a:endParaRPr lang="bg-BG" dirty="0">
            <a:solidFill>
              <a:srgbClr val="002060"/>
            </a:solidFill>
            <a:effectLst/>
            <a:latin typeface="Times New Roman" pitchFamily="18" charset="0"/>
            <a:cs typeface="Times New Roman" pitchFamily="18" charset="0"/>
          </a:endParaRPr>
        </a:p>
      </dgm:t>
    </dgm:pt>
    <dgm:pt modelId="{F770D934-B6C0-48E7-8F3E-25A0DB96F1BE}" type="parTrans" cxnId="{1B26D8B9-D878-48B1-AD06-F6FBAB45E198}">
      <dgm:prSet/>
      <dgm:spPr/>
      <dgm:t>
        <a:bodyPr/>
        <a:lstStyle/>
        <a:p>
          <a:endParaRPr lang="bg-BG"/>
        </a:p>
      </dgm:t>
    </dgm:pt>
    <dgm:pt modelId="{C507D05D-0A0F-4CD0-B5CB-CFD1D37E835A}" type="sibTrans" cxnId="{1B26D8B9-D878-48B1-AD06-F6FBAB45E198}">
      <dgm:prSet/>
      <dgm:spPr/>
      <dgm:t>
        <a:bodyPr/>
        <a:lstStyle/>
        <a:p>
          <a:endParaRPr lang="bg-BG"/>
        </a:p>
      </dgm:t>
    </dgm:pt>
    <dgm:pt modelId="{30F3A409-508A-4F05-A4EC-9B91B8BE2694}" type="pres">
      <dgm:prSet presAssocID="{4498BFB2-FAAD-4E5F-9928-A7CF9C7AAF8A}" presName="linearFlow" presStyleCnt="0">
        <dgm:presLayoutVars>
          <dgm:dir/>
          <dgm:resizeHandles val="exact"/>
        </dgm:presLayoutVars>
      </dgm:prSet>
      <dgm:spPr/>
      <dgm:t>
        <a:bodyPr/>
        <a:lstStyle/>
        <a:p>
          <a:endParaRPr lang="bg-BG"/>
        </a:p>
      </dgm:t>
    </dgm:pt>
    <dgm:pt modelId="{C0C9C007-10BC-4352-881D-6627010E85E5}" type="pres">
      <dgm:prSet presAssocID="{62704137-6FCB-4D31-B3BD-46917E79241B}" presName="composite" presStyleCnt="0"/>
      <dgm:spPr/>
    </dgm:pt>
    <dgm:pt modelId="{412B7DA1-DB5C-445E-A793-0D40FD4E783D}" type="pres">
      <dgm:prSet presAssocID="{62704137-6FCB-4D31-B3BD-46917E79241B}" presName="imgShp" presStyleLbl="fgImgPlace1" presStyleIdx="0" presStyleCnt="1" custScaleX="146520" custScaleY="135187" custLinFactY="74520" custLinFactNeighborX="-3794" custLinFactNeighborY="100000"/>
      <dgm:spPr>
        <a:blipFill rotWithShape="0">
          <a:blip xmlns:r="http://schemas.openxmlformats.org/officeDocument/2006/relationships" r:embed="rId1"/>
          <a:stretch>
            <a:fillRect/>
          </a:stretch>
        </a:blipFill>
      </dgm:spPr>
    </dgm:pt>
    <dgm:pt modelId="{0402CF9F-6EC3-4552-932D-E31CF5208A55}" type="pres">
      <dgm:prSet presAssocID="{62704137-6FCB-4D31-B3BD-46917E79241B}" presName="txShp" presStyleLbl="node1" presStyleIdx="0" presStyleCnt="1" custLinFactNeighborX="6184" custLinFactNeighborY="28429">
        <dgm:presLayoutVars>
          <dgm:bulletEnabled val="1"/>
        </dgm:presLayoutVars>
      </dgm:prSet>
      <dgm:spPr/>
      <dgm:t>
        <a:bodyPr/>
        <a:lstStyle/>
        <a:p>
          <a:endParaRPr lang="bg-BG"/>
        </a:p>
      </dgm:t>
    </dgm:pt>
  </dgm:ptLst>
  <dgm:cxnLst>
    <dgm:cxn modelId="{92F38800-16D2-4822-8AEE-AF1CDF0AE2CC}" type="presOf" srcId="{4498BFB2-FAAD-4E5F-9928-A7CF9C7AAF8A}" destId="{30F3A409-508A-4F05-A4EC-9B91B8BE2694}" srcOrd="0" destOrd="0" presId="urn:microsoft.com/office/officeart/2005/8/layout/vList3#3"/>
    <dgm:cxn modelId="{1B26D8B9-D878-48B1-AD06-F6FBAB45E198}" srcId="{4498BFB2-FAAD-4E5F-9928-A7CF9C7AAF8A}" destId="{62704137-6FCB-4D31-B3BD-46917E79241B}" srcOrd="0" destOrd="0" parTransId="{F770D934-B6C0-48E7-8F3E-25A0DB96F1BE}" sibTransId="{C507D05D-0A0F-4CD0-B5CB-CFD1D37E835A}"/>
    <dgm:cxn modelId="{78E7A1C0-2FCB-424A-9544-2D2E55E40731}" type="presOf" srcId="{62704137-6FCB-4D31-B3BD-46917E79241B}" destId="{0402CF9F-6EC3-4552-932D-E31CF5208A55}" srcOrd="0" destOrd="0" presId="urn:microsoft.com/office/officeart/2005/8/layout/vList3#3"/>
    <dgm:cxn modelId="{8671D75B-9418-4EFF-AFE6-B4EF7BAD2A90}" type="presParOf" srcId="{30F3A409-508A-4F05-A4EC-9B91B8BE2694}" destId="{C0C9C007-10BC-4352-881D-6627010E85E5}" srcOrd="0" destOrd="0" presId="urn:microsoft.com/office/officeart/2005/8/layout/vList3#3"/>
    <dgm:cxn modelId="{AF6619D5-F0C0-44F0-ACDD-44A815EE9ED9}" type="presParOf" srcId="{C0C9C007-10BC-4352-881D-6627010E85E5}" destId="{412B7DA1-DB5C-445E-A793-0D40FD4E783D}" srcOrd="0" destOrd="0" presId="urn:microsoft.com/office/officeart/2005/8/layout/vList3#3"/>
    <dgm:cxn modelId="{08C82F71-FFF4-44DA-BEAB-EB5BC39D8A8D}" type="presParOf" srcId="{C0C9C007-10BC-4352-881D-6627010E85E5}" destId="{0402CF9F-6EC3-4552-932D-E31CF5208A55}"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AB4D61-77FB-46B2-B9A8-D9734ED79B2A}" type="doc">
      <dgm:prSet loTypeId="urn:microsoft.com/office/officeart/2005/8/layout/lProcess3" loCatId="process" qsTypeId="urn:microsoft.com/office/officeart/2005/8/quickstyle/simple1" qsCatId="simple" csTypeId="urn:microsoft.com/office/officeart/2005/8/colors/accent5_5" csCatId="accent5" phldr="1"/>
      <dgm:spPr/>
      <dgm:t>
        <a:bodyPr/>
        <a:lstStyle/>
        <a:p>
          <a:endParaRPr lang="bg-BG"/>
        </a:p>
      </dgm:t>
    </dgm:pt>
    <dgm:pt modelId="{EB1E1460-2F46-4BFB-AD06-A2732447894C}">
      <dgm:prSet/>
      <dgm:spPr/>
      <dgm:t>
        <a:bodyPr/>
        <a:lstStyle/>
        <a:p>
          <a:pPr rtl="0"/>
          <a:r>
            <a:rPr lang="bg-BG" dirty="0">
              <a:latin typeface="Times New Roman" pitchFamily="18" charset="0"/>
              <a:cs typeface="Times New Roman" pitchFamily="18" charset="0"/>
            </a:rPr>
            <a:t>Тези деца са любители на силните усещания и обожават предизвикателствата. Смелчаците се познават </a:t>
          </a:r>
          <a:r>
            <a:rPr lang="bg-BG" dirty="0" err="1">
              <a:latin typeface="Times New Roman" pitchFamily="18" charset="0"/>
              <a:cs typeface="Times New Roman" pitchFamily="18" charset="0"/>
            </a:rPr>
            <a:t>отдалеч</a:t>
          </a:r>
          <a:r>
            <a:rPr lang="bg-BG" dirty="0">
              <a:latin typeface="Times New Roman" pitchFamily="18" charset="0"/>
              <a:cs typeface="Times New Roman" pitchFamily="18" charset="0"/>
            </a:rPr>
            <a:t>: често накуцват или са бинтовани. Безстрашието им е пословично, но не умеят да премерват рисковете, които поемат. </a:t>
          </a:r>
        </a:p>
      </dgm:t>
    </dgm:pt>
    <dgm:pt modelId="{61807C5E-7429-4BC9-89A3-BF7FCB5A5203}" type="parTrans" cxnId="{734AB972-6AF9-4D82-A2A1-1DB809E81C66}">
      <dgm:prSet/>
      <dgm:spPr/>
      <dgm:t>
        <a:bodyPr/>
        <a:lstStyle/>
        <a:p>
          <a:endParaRPr lang="bg-BG"/>
        </a:p>
      </dgm:t>
    </dgm:pt>
    <dgm:pt modelId="{DD90316F-3B6E-49F6-8557-28918D71CD06}" type="sibTrans" cxnId="{734AB972-6AF9-4D82-A2A1-1DB809E81C66}">
      <dgm:prSet/>
      <dgm:spPr/>
      <dgm:t>
        <a:bodyPr/>
        <a:lstStyle/>
        <a:p>
          <a:endParaRPr lang="bg-BG"/>
        </a:p>
      </dgm:t>
    </dgm:pt>
    <dgm:pt modelId="{ED8D929F-1F3C-43DE-AAA5-4256B54C3F37}">
      <dgm:prSet/>
      <dgm:spPr/>
      <dgm:t>
        <a:bodyPr/>
        <a:lstStyle/>
        <a:p>
          <a:r>
            <a:rPr lang="bg-BG" dirty="0">
              <a:solidFill>
                <a:srgbClr val="002060"/>
              </a:solidFill>
              <a:latin typeface="Times New Roman" pitchFamily="18" charset="0"/>
              <a:cs typeface="Times New Roman" pitchFamily="18" charset="0"/>
            </a:rPr>
            <a:t>Обикновено са много добри по сърце и изобщо нямат намерение да ви тревожат – тъй като те не изпитват страх, и през ум не им минава, че вие може да се притесните. Отглеждането им е като да упражнявате екстремен спорт.</a:t>
          </a:r>
        </a:p>
      </dgm:t>
    </dgm:pt>
    <dgm:pt modelId="{9DBC85A5-1CE7-4011-949F-C97C2D54D1A1}" type="parTrans" cxnId="{61A33252-1763-400F-9BB3-55D9B49278A7}">
      <dgm:prSet/>
      <dgm:spPr/>
      <dgm:t>
        <a:bodyPr/>
        <a:lstStyle/>
        <a:p>
          <a:endParaRPr lang="bg-BG"/>
        </a:p>
      </dgm:t>
    </dgm:pt>
    <dgm:pt modelId="{6F58A25E-F396-4C70-ADB5-4D611E299BB3}" type="sibTrans" cxnId="{61A33252-1763-400F-9BB3-55D9B49278A7}">
      <dgm:prSet/>
      <dgm:spPr/>
      <dgm:t>
        <a:bodyPr/>
        <a:lstStyle/>
        <a:p>
          <a:endParaRPr lang="bg-BG"/>
        </a:p>
      </dgm:t>
    </dgm:pt>
    <dgm:pt modelId="{784B1845-F78B-4712-911B-4B3403C61439}" type="pres">
      <dgm:prSet presAssocID="{46AB4D61-77FB-46B2-B9A8-D9734ED79B2A}" presName="Name0" presStyleCnt="0">
        <dgm:presLayoutVars>
          <dgm:chPref val="3"/>
          <dgm:dir/>
          <dgm:animLvl val="lvl"/>
          <dgm:resizeHandles/>
        </dgm:presLayoutVars>
      </dgm:prSet>
      <dgm:spPr/>
      <dgm:t>
        <a:bodyPr/>
        <a:lstStyle/>
        <a:p>
          <a:endParaRPr lang="bg-BG"/>
        </a:p>
      </dgm:t>
    </dgm:pt>
    <dgm:pt modelId="{36E20406-C553-43DD-B2DB-53A85010FACE}" type="pres">
      <dgm:prSet presAssocID="{EB1E1460-2F46-4BFB-AD06-A2732447894C}" presName="horFlow" presStyleCnt="0"/>
      <dgm:spPr/>
    </dgm:pt>
    <dgm:pt modelId="{E2A72CFE-D3D8-4EC3-B2EC-36533F8FB2B5}" type="pres">
      <dgm:prSet presAssocID="{EB1E1460-2F46-4BFB-AD06-A2732447894C}" presName="bigChev" presStyleLbl="node1" presStyleIdx="0" presStyleCnt="2"/>
      <dgm:spPr/>
      <dgm:t>
        <a:bodyPr/>
        <a:lstStyle/>
        <a:p>
          <a:endParaRPr lang="bg-BG"/>
        </a:p>
      </dgm:t>
    </dgm:pt>
    <dgm:pt modelId="{E0CDCCB8-A19A-429D-9309-8C6B7813FFFC}" type="pres">
      <dgm:prSet presAssocID="{EB1E1460-2F46-4BFB-AD06-A2732447894C}" presName="vSp" presStyleCnt="0"/>
      <dgm:spPr/>
    </dgm:pt>
    <dgm:pt modelId="{E79753FA-3A51-49E3-87E7-FF2E651FF5EE}" type="pres">
      <dgm:prSet presAssocID="{ED8D929F-1F3C-43DE-AAA5-4256B54C3F37}" presName="horFlow" presStyleCnt="0"/>
      <dgm:spPr/>
    </dgm:pt>
    <dgm:pt modelId="{E904EAD2-7494-4AAC-AB10-D4EB0892D9C7}" type="pres">
      <dgm:prSet presAssocID="{ED8D929F-1F3C-43DE-AAA5-4256B54C3F37}" presName="bigChev" presStyleLbl="node1" presStyleIdx="1" presStyleCnt="2"/>
      <dgm:spPr/>
      <dgm:t>
        <a:bodyPr/>
        <a:lstStyle/>
        <a:p>
          <a:endParaRPr lang="bg-BG"/>
        </a:p>
      </dgm:t>
    </dgm:pt>
  </dgm:ptLst>
  <dgm:cxnLst>
    <dgm:cxn modelId="{C165BF82-5E1E-4A6E-9A72-A4E46D596C6C}" type="presOf" srcId="{EB1E1460-2F46-4BFB-AD06-A2732447894C}" destId="{E2A72CFE-D3D8-4EC3-B2EC-36533F8FB2B5}" srcOrd="0" destOrd="0" presId="urn:microsoft.com/office/officeart/2005/8/layout/lProcess3"/>
    <dgm:cxn modelId="{734AB972-6AF9-4D82-A2A1-1DB809E81C66}" srcId="{46AB4D61-77FB-46B2-B9A8-D9734ED79B2A}" destId="{EB1E1460-2F46-4BFB-AD06-A2732447894C}" srcOrd="0" destOrd="0" parTransId="{61807C5E-7429-4BC9-89A3-BF7FCB5A5203}" sibTransId="{DD90316F-3B6E-49F6-8557-28918D71CD06}"/>
    <dgm:cxn modelId="{578E5BE4-F9D7-408D-9D5C-FEEEFC817A03}" type="presOf" srcId="{46AB4D61-77FB-46B2-B9A8-D9734ED79B2A}" destId="{784B1845-F78B-4712-911B-4B3403C61439}" srcOrd="0" destOrd="0" presId="urn:microsoft.com/office/officeart/2005/8/layout/lProcess3"/>
    <dgm:cxn modelId="{61A33252-1763-400F-9BB3-55D9B49278A7}" srcId="{46AB4D61-77FB-46B2-B9A8-D9734ED79B2A}" destId="{ED8D929F-1F3C-43DE-AAA5-4256B54C3F37}" srcOrd="1" destOrd="0" parTransId="{9DBC85A5-1CE7-4011-949F-C97C2D54D1A1}" sibTransId="{6F58A25E-F396-4C70-ADB5-4D611E299BB3}"/>
    <dgm:cxn modelId="{359B5A57-F25C-4C24-95AB-8F1C45C6D691}" type="presOf" srcId="{ED8D929F-1F3C-43DE-AAA5-4256B54C3F37}" destId="{E904EAD2-7494-4AAC-AB10-D4EB0892D9C7}" srcOrd="0" destOrd="0" presId="urn:microsoft.com/office/officeart/2005/8/layout/lProcess3"/>
    <dgm:cxn modelId="{4C5DF6F9-5A4E-46D0-881F-C8DD17A62C52}" type="presParOf" srcId="{784B1845-F78B-4712-911B-4B3403C61439}" destId="{36E20406-C553-43DD-B2DB-53A85010FACE}" srcOrd="0" destOrd="0" presId="urn:microsoft.com/office/officeart/2005/8/layout/lProcess3"/>
    <dgm:cxn modelId="{09EC75E0-CF2C-4E75-803B-5112FEDCE1F9}" type="presParOf" srcId="{36E20406-C553-43DD-B2DB-53A85010FACE}" destId="{E2A72CFE-D3D8-4EC3-B2EC-36533F8FB2B5}" srcOrd="0" destOrd="0" presId="urn:microsoft.com/office/officeart/2005/8/layout/lProcess3"/>
    <dgm:cxn modelId="{CEA56CE1-4695-435B-B7D7-6377D01DB791}" type="presParOf" srcId="{784B1845-F78B-4712-911B-4B3403C61439}" destId="{E0CDCCB8-A19A-429D-9309-8C6B7813FFFC}" srcOrd="1" destOrd="0" presId="urn:microsoft.com/office/officeart/2005/8/layout/lProcess3"/>
    <dgm:cxn modelId="{F3DB626F-E941-44AF-BD19-447ED463A6FC}" type="presParOf" srcId="{784B1845-F78B-4712-911B-4B3403C61439}" destId="{E79753FA-3A51-49E3-87E7-FF2E651FF5EE}" srcOrd="2" destOrd="0" presId="urn:microsoft.com/office/officeart/2005/8/layout/lProcess3"/>
    <dgm:cxn modelId="{C2E40E86-C509-4F65-8BD8-562AB7BD0A51}" type="presParOf" srcId="{E79753FA-3A51-49E3-87E7-FF2E651FF5EE}" destId="{E904EAD2-7494-4AAC-AB10-D4EB0892D9C7}"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E19705A-36AB-46EA-A6B7-8E9FFD1C9753}" type="doc">
      <dgm:prSet loTypeId="urn:microsoft.com/office/officeart/2005/8/layout/vList4#1" loCatId="list" qsTypeId="urn:microsoft.com/office/officeart/2005/8/quickstyle/simple1" qsCatId="simple" csTypeId="urn:microsoft.com/office/officeart/2005/8/colors/accent4_1" csCatId="accent4" phldr="1"/>
      <dgm:spPr/>
      <dgm:t>
        <a:bodyPr/>
        <a:lstStyle/>
        <a:p>
          <a:endParaRPr lang="bg-BG"/>
        </a:p>
      </dgm:t>
    </dgm:pt>
    <dgm:pt modelId="{A8E16808-468C-49BB-9FD2-F987D22D10BD}">
      <dgm:prSet custT="1"/>
      <dgm:spPr/>
      <dgm:t>
        <a:bodyPr/>
        <a:lstStyle/>
        <a:p>
          <a:pPr algn="ctr" rtl="0"/>
          <a:r>
            <a:rPr lang="bg-BG" sz="4000" b="1" dirty="0">
              <a:latin typeface="Times New Roman" pitchFamily="18" charset="0"/>
              <a:cs typeface="Times New Roman" pitchFamily="18" charset="0"/>
            </a:rPr>
            <a:t>Тихите </a:t>
          </a:r>
          <a:br>
            <a:rPr lang="bg-BG" sz="4000" b="1" dirty="0">
              <a:latin typeface="Times New Roman" pitchFamily="18" charset="0"/>
              <a:cs typeface="Times New Roman" pitchFamily="18" charset="0"/>
            </a:rPr>
          </a:br>
          <a:r>
            <a:rPr lang="bg-BG" sz="4000" b="1" dirty="0">
              <a:latin typeface="Times New Roman" pitchFamily="18" charset="0"/>
              <a:cs typeface="Times New Roman" pitchFamily="18" charset="0"/>
            </a:rPr>
            <a:t>бунтари:</a:t>
          </a:r>
          <a:endParaRPr lang="bg-BG" sz="4000" dirty="0">
            <a:latin typeface="Times New Roman" pitchFamily="18" charset="0"/>
            <a:cs typeface="Times New Roman" pitchFamily="18" charset="0"/>
          </a:endParaRPr>
        </a:p>
      </dgm:t>
    </dgm:pt>
    <dgm:pt modelId="{6FC74BCB-4658-4FE0-8241-C62CB35ADF80}" type="parTrans" cxnId="{6CDBF0A2-41A6-45FC-99FE-019B727C877F}">
      <dgm:prSet/>
      <dgm:spPr/>
      <dgm:t>
        <a:bodyPr/>
        <a:lstStyle/>
        <a:p>
          <a:endParaRPr lang="bg-BG"/>
        </a:p>
      </dgm:t>
    </dgm:pt>
    <dgm:pt modelId="{0D5690AF-1730-4E55-9271-629374D57D96}" type="sibTrans" cxnId="{6CDBF0A2-41A6-45FC-99FE-019B727C877F}">
      <dgm:prSet/>
      <dgm:spPr/>
      <dgm:t>
        <a:bodyPr/>
        <a:lstStyle/>
        <a:p>
          <a:endParaRPr lang="bg-BG"/>
        </a:p>
      </dgm:t>
    </dgm:pt>
    <dgm:pt modelId="{BF124536-8DFB-4639-82DD-959E6301BF02}" type="pres">
      <dgm:prSet presAssocID="{0E19705A-36AB-46EA-A6B7-8E9FFD1C9753}" presName="linear" presStyleCnt="0">
        <dgm:presLayoutVars>
          <dgm:dir/>
          <dgm:resizeHandles val="exact"/>
        </dgm:presLayoutVars>
      </dgm:prSet>
      <dgm:spPr/>
      <dgm:t>
        <a:bodyPr/>
        <a:lstStyle/>
        <a:p>
          <a:endParaRPr lang="bg-BG"/>
        </a:p>
      </dgm:t>
    </dgm:pt>
    <dgm:pt modelId="{1D38CD46-7040-4589-A1C1-8BD53045B4E6}" type="pres">
      <dgm:prSet presAssocID="{A8E16808-468C-49BB-9FD2-F987D22D10BD}" presName="comp" presStyleCnt="0"/>
      <dgm:spPr/>
    </dgm:pt>
    <dgm:pt modelId="{D84600AF-002B-45D2-BD16-D576DFD2EA27}" type="pres">
      <dgm:prSet presAssocID="{A8E16808-468C-49BB-9FD2-F987D22D10BD}" presName="box" presStyleLbl="node1" presStyleIdx="0" presStyleCnt="1"/>
      <dgm:spPr/>
      <dgm:t>
        <a:bodyPr/>
        <a:lstStyle/>
        <a:p>
          <a:endParaRPr lang="bg-BG"/>
        </a:p>
      </dgm:t>
    </dgm:pt>
    <dgm:pt modelId="{730361A9-6C72-4EA7-BFDB-3C7D8553A922}" type="pres">
      <dgm:prSet presAssocID="{A8E16808-468C-49BB-9FD2-F987D22D10BD}" presName="img" presStyleLbl="fgImgPlace1" presStyleIdx="0" presStyleCnt="1" custScaleX="253206" custScaleY="106337" custLinFactNeighborX="-35619" custLinFactNeighborY="72104"/>
      <dgm:spPr>
        <a:blipFill rotWithShape="0">
          <a:blip xmlns:r="http://schemas.openxmlformats.org/officeDocument/2006/relationships" r:embed="rId1"/>
          <a:stretch>
            <a:fillRect/>
          </a:stretch>
        </a:blipFill>
      </dgm:spPr>
    </dgm:pt>
    <dgm:pt modelId="{051E968E-ECD1-41B4-BEA3-3F357E3EF8C7}" type="pres">
      <dgm:prSet presAssocID="{A8E16808-468C-49BB-9FD2-F987D22D10BD}" presName="text" presStyleLbl="node1" presStyleIdx="0" presStyleCnt="1">
        <dgm:presLayoutVars>
          <dgm:bulletEnabled val="1"/>
        </dgm:presLayoutVars>
      </dgm:prSet>
      <dgm:spPr/>
      <dgm:t>
        <a:bodyPr/>
        <a:lstStyle/>
        <a:p>
          <a:endParaRPr lang="bg-BG"/>
        </a:p>
      </dgm:t>
    </dgm:pt>
  </dgm:ptLst>
  <dgm:cxnLst>
    <dgm:cxn modelId="{16FDE42E-599F-40EB-B6E8-D38051DA2F39}" type="presOf" srcId="{0E19705A-36AB-46EA-A6B7-8E9FFD1C9753}" destId="{BF124536-8DFB-4639-82DD-959E6301BF02}" srcOrd="0" destOrd="0" presId="urn:microsoft.com/office/officeart/2005/8/layout/vList4#1"/>
    <dgm:cxn modelId="{6CDBF0A2-41A6-45FC-99FE-019B727C877F}" srcId="{0E19705A-36AB-46EA-A6B7-8E9FFD1C9753}" destId="{A8E16808-468C-49BB-9FD2-F987D22D10BD}" srcOrd="0" destOrd="0" parTransId="{6FC74BCB-4658-4FE0-8241-C62CB35ADF80}" sibTransId="{0D5690AF-1730-4E55-9271-629374D57D96}"/>
    <dgm:cxn modelId="{6349C64F-2848-499A-9902-DCA1AD130553}" type="presOf" srcId="{A8E16808-468C-49BB-9FD2-F987D22D10BD}" destId="{D84600AF-002B-45D2-BD16-D576DFD2EA27}" srcOrd="0" destOrd="0" presId="urn:microsoft.com/office/officeart/2005/8/layout/vList4#1"/>
    <dgm:cxn modelId="{936C360E-13DA-4F69-9A49-4FD9B6D1B5F2}" type="presOf" srcId="{A8E16808-468C-49BB-9FD2-F987D22D10BD}" destId="{051E968E-ECD1-41B4-BEA3-3F357E3EF8C7}" srcOrd="1" destOrd="0" presId="urn:microsoft.com/office/officeart/2005/8/layout/vList4#1"/>
    <dgm:cxn modelId="{456D6DCA-5C82-4754-B603-C1DA2B42D106}" type="presParOf" srcId="{BF124536-8DFB-4639-82DD-959E6301BF02}" destId="{1D38CD46-7040-4589-A1C1-8BD53045B4E6}" srcOrd="0" destOrd="0" presId="urn:microsoft.com/office/officeart/2005/8/layout/vList4#1"/>
    <dgm:cxn modelId="{572BD46E-F978-4C3E-81B4-6D0064540057}" type="presParOf" srcId="{1D38CD46-7040-4589-A1C1-8BD53045B4E6}" destId="{D84600AF-002B-45D2-BD16-D576DFD2EA27}" srcOrd="0" destOrd="0" presId="urn:microsoft.com/office/officeart/2005/8/layout/vList4#1"/>
    <dgm:cxn modelId="{F24B715E-E152-40D6-8C8C-90A630F77789}" type="presParOf" srcId="{1D38CD46-7040-4589-A1C1-8BD53045B4E6}" destId="{730361A9-6C72-4EA7-BFDB-3C7D8553A922}" srcOrd="1" destOrd="0" presId="urn:microsoft.com/office/officeart/2005/8/layout/vList4#1"/>
    <dgm:cxn modelId="{923A4797-9668-4E63-B6A0-6A5A6046A615}" type="presParOf" srcId="{1D38CD46-7040-4589-A1C1-8BD53045B4E6}" destId="{051E968E-ECD1-41B4-BEA3-3F357E3EF8C7}"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14ACD04-FE54-45B9-AECA-21F06844F488}" type="doc">
      <dgm:prSet loTypeId="urn:microsoft.com/office/officeart/2005/8/layout/pyramid2" loCatId="pyramid" qsTypeId="urn:microsoft.com/office/officeart/2005/8/quickstyle/simple1" qsCatId="simple" csTypeId="urn:microsoft.com/office/officeart/2005/8/colors/colorful4" csCatId="colorful"/>
      <dgm:spPr/>
      <dgm:t>
        <a:bodyPr/>
        <a:lstStyle/>
        <a:p>
          <a:endParaRPr lang="bg-BG"/>
        </a:p>
      </dgm:t>
    </dgm:pt>
    <dgm:pt modelId="{5C2849D1-993E-4D75-B534-6F574C840FB8}">
      <dgm:prSet/>
      <dgm:spPr/>
      <dgm:t>
        <a:bodyPr/>
        <a:lstStyle/>
        <a:p>
          <a:pPr rtl="0"/>
          <a:r>
            <a:rPr lang="bg-BG" dirty="0">
              <a:latin typeface="Times New Roman" pitchFamily="18" charset="0"/>
              <a:cs typeface="Times New Roman" pitchFamily="18" charset="0"/>
            </a:rPr>
            <a:t>Те са трудни за разбиране, потайни и неорганизирани. Вбесяват с </a:t>
          </a:r>
          <a:r>
            <a:rPr lang="bg-BG" dirty="0" err="1">
              <a:latin typeface="Times New Roman" pitchFamily="18" charset="0"/>
              <a:cs typeface="Times New Roman" pitchFamily="18" charset="0"/>
            </a:rPr>
            <a:t>безучастието</a:t>
          </a:r>
          <a:r>
            <a:rPr lang="bg-BG" dirty="0">
              <a:latin typeface="Times New Roman" pitchFamily="18" charset="0"/>
              <a:cs typeface="Times New Roman" pitchFamily="18" charset="0"/>
            </a:rPr>
            <a:t> и мълчанието си. Често се затварят в себе си и трудно разкриват своите мисли и чувства. Понякога ви се струва, че изобщо не ви чуват и не разбират какво им говорите. Мнозина от тихите бунтари са много умни и извънредно чувствителни.</a:t>
          </a:r>
        </a:p>
      </dgm:t>
    </dgm:pt>
    <dgm:pt modelId="{CBF95BD1-CE31-4913-B9EA-9DE2A9697C78}" type="parTrans" cxnId="{FE77F6B0-37D2-4117-8287-4520C1E77129}">
      <dgm:prSet/>
      <dgm:spPr/>
      <dgm:t>
        <a:bodyPr/>
        <a:lstStyle/>
        <a:p>
          <a:endParaRPr lang="bg-BG"/>
        </a:p>
      </dgm:t>
    </dgm:pt>
    <dgm:pt modelId="{4D89BCD9-6085-4E2C-BAC9-976139578E64}" type="sibTrans" cxnId="{FE77F6B0-37D2-4117-8287-4520C1E77129}">
      <dgm:prSet/>
      <dgm:spPr/>
      <dgm:t>
        <a:bodyPr/>
        <a:lstStyle/>
        <a:p>
          <a:endParaRPr lang="bg-BG"/>
        </a:p>
      </dgm:t>
    </dgm:pt>
    <dgm:pt modelId="{288AB07B-DF43-4A05-9FF2-69E6C9D1B3DB}" type="pres">
      <dgm:prSet presAssocID="{714ACD04-FE54-45B9-AECA-21F06844F488}" presName="compositeShape" presStyleCnt="0">
        <dgm:presLayoutVars>
          <dgm:dir/>
          <dgm:resizeHandles/>
        </dgm:presLayoutVars>
      </dgm:prSet>
      <dgm:spPr/>
      <dgm:t>
        <a:bodyPr/>
        <a:lstStyle/>
        <a:p>
          <a:endParaRPr lang="bg-BG"/>
        </a:p>
      </dgm:t>
    </dgm:pt>
    <dgm:pt modelId="{0D6BCADD-6CB2-49B6-9886-8B7C14B0A619}" type="pres">
      <dgm:prSet presAssocID="{714ACD04-FE54-45B9-AECA-21F06844F488}" presName="pyramid" presStyleLbl="node1" presStyleIdx="0" presStyleCnt="1"/>
      <dgm:spPr/>
    </dgm:pt>
    <dgm:pt modelId="{892E1746-1556-4C44-9063-97A1B28CAE02}" type="pres">
      <dgm:prSet presAssocID="{714ACD04-FE54-45B9-AECA-21F06844F488}" presName="theList" presStyleCnt="0"/>
      <dgm:spPr/>
    </dgm:pt>
    <dgm:pt modelId="{D6BAAA41-6EF5-41B2-99C0-439C9F30AAE1}" type="pres">
      <dgm:prSet presAssocID="{5C2849D1-993E-4D75-B534-6F574C840FB8}" presName="aNode" presStyleLbl="fgAcc1" presStyleIdx="0" presStyleCnt="1">
        <dgm:presLayoutVars>
          <dgm:bulletEnabled val="1"/>
        </dgm:presLayoutVars>
      </dgm:prSet>
      <dgm:spPr/>
      <dgm:t>
        <a:bodyPr/>
        <a:lstStyle/>
        <a:p>
          <a:endParaRPr lang="bg-BG"/>
        </a:p>
      </dgm:t>
    </dgm:pt>
    <dgm:pt modelId="{52241802-4875-466F-ACB7-021C04108340}" type="pres">
      <dgm:prSet presAssocID="{5C2849D1-993E-4D75-B534-6F574C840FB8}" presName="aSpace" presStyleCnt="0"/>
      <dgm:spPr/>
    </dgm:pt>
  </dgm:ptLst>
  <dgm:cxnLst>
    <dgm:cxn modelId="{FE77F6B0-37D2-4117-8287-4520C1E77129}" srcId="{714ACD04-FE54-45B9-AECA-21F06844F488}" destId="{5C2849D1-993E-4D75-B534-6F574C840FB8}" srcOrd="0" destOrd="0" parTransId="{CBF95BD1-CE31-4913-B9EA-9DE2A9697C78}" sibTransId="{4D89BCD9-6085-4E2C-BAC9-976139578E64}"/>
    <dgm:cxn modelId="{24BC6012-E800-4711-9D63-01244FC749D1}" type="presOf" srcId="{714ACD04-FE54-45B9-AECA-21F06844F488}" destId="{288AB07B-DF43-4A05-9FF2-69E6C9D1B3DB}" srcOrd="0" destOrd="0" presId="urn:microsoft.com/office/officeart/2005/8/layout/pyramid2"/>
    <dgm:cxn modelId="{C5324B79-D82D-4E80-AEC4-C532A4525D84}" type="presOf" srcId="{5C2849D1-993E-4D75-B534-6F574C840FB8}" destId="{D6BAAA41-6EF5-41B2-99C0-439C9F30AAE1}" srcOrd="0" destOrd="0" presId="urn:microsoft.com/office/officeart/2005/8/layout/pyramid2"/>
    <dgm:cxn modelId="{00EC5299-B746-468B-BF10-A8D954D8754E}" type="presParOf" srcId="{288AB07B-DF43-4A05-9FF2-69E6C9D1B3DB}" destId="{0D6BCADD-6CB2-49B6-9886-8B7C14B0A619}" srcOrd="0" destOrd="0" presId="urn:microsoft.com/office/officeart/2005/8/layout/pyramid2"/>
    <dgm:cxn modelId="{0D924BA2-D957-4624-A67D-49C628690385}" type="presParOf" srcId="{288AB07B-DF43-4A05-9FF2-69E6C9D1B3DB}" destId="{892E1746-1556-4C44-9063-97A1B28CAE02}" srcOrd="1" destOrd="0" presId="urn:microsoft.com/office/officeart/2005/8/layout/pyramid2"/>
    <dgm:cxn modelId="{BBE51032-AAF5-4128-B899-00FE69D5FB83}" type="presParOf" srcId="{892E1746-1556-4C44-9063-97A1B28CAE02}" destId="{D6BAAA41-6EF5-41B2-99C0-439C9F30AAE1}" srcOrd="0" destOrd="0" presId="urn:microsoft.com/office/officeart/2005/8/layout/pyramid2"/>
    <dgm:cxn modelId="{58ACB3AA-76D5-4F74-BF9B-D7F3E2BF59B8}" type="presParOf" srcId="{892E1746-1556-4C44-9063-97A1B28CAE02}" destId="{52241802-4875-466F-ACB7-021C04108340}" srcOrd="1"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0C7B057-28D3-40EE-8903-AB2611AF99CF}"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bg-BG"/>
        </a:p>
      </dgm:t>
    </dgm:pt>
    <dgm:pt modelId="{77A4E6DC-E7E5-4C5A-9268-62C5333AD708}">
      <dgm:prSet custT="1"/>
      <dgm:spPr/>
      <dgm:t>
        <a:bodyPr/>
        <a:lstStyle/>
        <a:p>
          <a:pPr rtl="0"/>
          <a:r>
            <a:rPr lang="bg-BG" sz="3600" b="1" dirty="0">
              <a:solidFill>
                <a:srgbClr val="002060"/>
              </a:solidFill>
              <a:latin typeface="Times New Roman" pitchFamily="18" charset="0"/>
              <a:cs typeface="Times New Roman" pitchFamily="18" charset="0"/>
            </a:rPr>
            <a:t>Какво още…</a:t>
          </a:r>
        </a:p>
      </dgm:t>
    </dgm:pt>
    <dgm:pt modelId="{EAA26BEA-76FB-4AC0-BEF8-01279082EF3B}" type="parTrans" cxnId="{F2AA3626-E323-4540-A12A-7A5D35E61EA7}">
      <dgm:prSet/>
      <dgm:spPr/>
      <dgm:t>
        <a:bodyPr/>
        <a:lstStyle/>
        <a:p>
          <a:endParaRPr lang="bg-BG"/>
        </a:p>
      </dgm:t>
    </dgm:pt>
    <dgm:pt modelId="{79F8B10C-DF07-4CCE-A239-5C49E7FB04FE}" type="sibTrans" cxnId="{F2AA3626-E323-4540-A12A-7A5D35E61EA7}">
      <dgm:prSet/>
      <dgm:spPr/>
      <dgm:t>
        <a:bodyPr/>
        <a:lstStyle/>
        <a:p>
          <a:endParaRPr lang="bg-BG"/>
        </a:p>
      </dgm:t>
    </dgm:pt>
    <dgm:pt modelId="{E0C7FB99-7FB9-474E-B708-93C1C6816686}" type="pres">
      <dgm:prSet presAssocID="{B0C7B057-28D3-40EE-8903-AB2611AF99CF}" presName="Name0" presStyleCnt="0">
        <dgm:presLayoutVars>
          <dgm:dir/>
          <dgm:animLvl val="lvl"/>
          <dgm:resizeHandles val="exact"/>
        </dgm:presLayoutVars>
      </dgm:prSet>
      <dgm:spPr/>
      <dgm:t>
        <a:bodyPr/>
        <a:lstStyle/>
        <a:p>
          <a:endParaRPr lang="bg-BG"/>
        </a:p>
      </dgm:t>
    </dgm:pt>
    <dgm:pt modelId="{68DB6DB9-4850-4F19-9724-4ACEEEEEDDC7}" type="pres">
      <dgm:prSet presAssocID="{77A4E6DC-E7E5-4C5A-9268-62C5333AD708}" presName="linNode" presStyleCnt="0"/>
      <dgm:spPr/>
    </dgm:pt>
    <dgm:pt modelId="{9E89A043-3CDB-42C9-B277-B1A32731BB52}" type="pres">
      <dgm:prSet presAssocID="{77A4E6DC-E7E5-4C5A-9268-62C5333AD708}" presName="parentText" presStyleLbl="node1" presStyleIdx="0" presStyleCnt="1">
        <dgm:presLayoutVars>
          <dgm:chMax val="1"/>
          <dgm:bulletEnabled val="1"/>
        </dgm:presLayoutVars>
      </dgm:prSet>
      <dgm:spPr/>
      <dgm:t>
        <a:bodyPr/>
        <a:lstStyle/>
        <a:p>
          <a:endParaRPr lang="bg-BG"/>
        </a:p>
      </dgm:t>
    </dgm:pt>
  </dgm:ptLst>
  <dgm:cxnLst>
    <dgm:cxn modelId="{DEC7B135-A49A-4C82-A62C-0222323E4858}" type="presOf" srcId="{B0C7B057-28D3-40EE-8903-AB2611AF99CF}" destId="{E0C7FB99-7FB9-474E-B708-93C1C6816686}" srcOrd="0" destOrd="0" presId="urn:microsoft.com/office/officeart/2005/8/layout/vList5"/>
    <dgm:cxn modelId="{F2AA3626-E323-4540-A12A-7A5D35E61EA7}" srcId="{B0C7B057-28D3-40EE-8903-AB2611AF99CF}" destId="{77A4E6DC-E7E5-4C5A-9268-62C5333AD708}" srcOrd="0" destOrd="0" parTransId="{EAA26BEA-76FB-4AC0-BEF8-01279082EF3B}" sibTransId="{79F8B10C-DF07-4CCE-A239-5C49E7FB04FE}"/>
    <dgm:cxn modelId="{55BF9846-7AFD-48D9-BBF4-1CDDFAE3E3AD}" type="presOf" srcId="{77A4E6DC-E7E5-4C5A-9268-62C5333AD708}" destId="{9E89A043-3CDB-42C9-B277-B1A32731BB52}" srcOrd="0" destOrd="0" presId="urn:microsoft.com/office/officeart/2005/8/layout/vList5"/>
    <dgm:cxn modelId="{7C5FD596-FFE3-45C9-B35D-FAB8AADB9293}" type="presParOf" srcId="{E0C7FB99-7FB9-474E-B708-93C1C6816686}" destId="{68DB6DB9-4850-4F19-9724-4ACEEEEEDDC7}" srcOrd="0" destOrd="0" presId="urn:microsoft.com/office/officeart/2005/8/layout/vList5"/>
    <dgm:cxn modelId="{7E321EB0-0FF1-43FE-9840-D0966E55C25F}" type="presParOf" srcId="{68DB6DB9-4850-4F19-9724-4ACEEEEEDDC7}" destId="{9E89A043-3CDB-42C9-B277-B1A32731BB5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69CE64-97AA-46D6-81F4-4514DAA0203B}" type="doc">
      <dgm:prSet loTypeId="urn:microsoft.com/office/officeart/2005/8/layout/target3" loCatId="relationship" qsTypeId="urn:microsoft.com/office/officeart/2005/8/quickstyle/simple5" qsCatId="simple" csTypeId="urn:microsoft.com/office/officeart/2005/8/colors/colorful4" csCatId="colorful" phldr="1"/>
      <dgm:spPr/>
      <dgm:t>
        <a:bodyPr/>
        <a:lstStyle/>
        <a:p>
          <a:endParaRPr lang="bg-BG"/>
        </a:p>
      </dgm:t>
    </dgm:pt>
    <dgm:pt modelId="{D3174862-09F7-4FC7-99EF-1389EC4668C4}">
      <dgm:prSet/>
      <dgm:spPr/>
      <dgm:t>
        <a:bodyPr/>
        <a:lstStyle/>
        <a:p>
          <a:pPr rtl="0"/>
          <a:r>
            <a:rPr lang="bg-BG" dirty="0" smtClean="0">
              <a:latin typeface="Times New Roman" pitchFamily="18" charset="0"/>
              <a:cs typeface="Times New Roman" pitchFamily="18" charset="0"/>
            </a:rPr>
            <a:t>Одухотворените деца не </a:t>
          </a:r>
          <a:r>
            <a:rPr lang="bg-BG" dirty="0">
              <a:latin typeface="Times New Roman" pitchFamily="18" charset="0"/>
              <a:cs typeface="Times New Roman" pitchFamily="18" charset="0"/>
            </a:rPr>
            <a:t>са лоши деца, просто това са деца, с които родителите срещат повече затруднения в общуването и контрола над поведението им.</a:t>
          </a:r>
        </a:p>
      </dgm:t>
    </dgm:pt>
    <dgm:pt modelId="{7CDB1306-A0F6-4BD9-93D4-3BFD0A212757}" type="parTrans" cxnId="{D8ACADDA-BEE3-4120-AF30-79D73B93C67D}">
      <dgm:prSet/>
      <dgm:spPr/>
      <dgm:t>
        <a:bodyPr/>
        <a:lstStyle/>
        <a:p>
          <a:endParaRPr lang="bg-BG"/>
        </a:p>
      </dgm:t>
    </dgm:pt>
    <dgm:pt modelId="{C80C8499-E936-420E-ACD4-0A56C4B4EF70}" type="sibTrans" cxnId="{D8ACADDA-BEE3-4120-AF30-79D73B93C67D}">
      <dgm:prSet/>
      <dgm:spPr/>
      <dgm:t>
        <a:bodyPr/>
        <a:lstStyle/>
        <a:p>
          <a:endParaRPr lang="bg-BG"/>
        </a:p>
      </dgm:t>
    </dgm:pt>
    <dgm:pt modelId="{1D270B3E-F1EF-4D72-A4B9-AEC2B52F9D50}">
      <dgm:prSet/>
      <dgm:spPr/>
      <dgm:t>
        <a:bodyPr/>
        <a:lstStyle/>
        <a:p>
          <a:pPr rtl="0"/>
          <a:r>
            <a:rPr lang="bg-BG" dirty="0">
              <a:latin typeface="Times New Roman" pitchFamily="18" charset="0"/>
              <a:cs typeface="Times New Roman" pitchFamily="18" charset="0"/>
            </a:rPr>
            <a:t>Много често обаче именно тези твърдоглави, енергични, волеви и инатливи деца успяват в различни области в </a:t>
          </a:r>
          <a:r>
            <a:rPr lang="bg-BG" dirty="0" smtClean="0">
              <a:latin typeface="Times New Roman" pitchFamily="18" charset="0"/>
              <a:cs typeface="Times New Roman" pitchFamily="18" charset="0"/>
            </a:rPr>
            <a:t>живота</a:t>
          </a:r>
          <a:r>
            <a:rPr lang="en-US"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и движат света напред.</a:t>
          </a:r>
          <a:endParaRPr lang="bg-BG" dirty="0">
            <a:latin typeface="Times New Roman" pitchFamily="18" charset="0"/>
            <a:cs typeface="Times New Roman" pitchFamily="18" charset="0"/>
          </a:endParaRPr>
        </a:p>
      </dgm:t>
    </dgm:pt>
    <dgm:pt modelId="{99BCEC3C-446B-4D7E-BF78-341D2353DC03}" type="parTrans" cxnId="{9D34C055-15BF-466C-BDFA-433921776C2B}">
      <dgm:prSet/>
      <dgm:spPr/>
      <dgm:t>
        <a:bodyPr/>
        <a:lstStyle/>
        <a:p>
          <a:endParaRPr lang="bg-BG"/>
        </a:p>
      </dgm:t>
    </dgm:pt>
    <dgm:pt modelId="{2E78B165-3A0A-45A1-AB4A-707B23DC377D}" type="sibTrans" cxnId="{9D34C055-15BF-466C-BDFA-433921776C2B}">
      <dgm:prSet/>
      <dgm:spPr/>
      <dgm:t>
        <a:bodyPr/>
        <a:lstStyle/>
        <a:p>
          <a:endParaRPr lang="bg-BG"/>
        </a:p>
      </dgm:t>
    </dgm:pt>
    <dgm:pt modelId="{FEF9731F-4F36-4574-BFF9-1B8514059FD4}">
      <dgm:prSet/>
      <dgm:spPr/>
      <dgm:t>
        <a:bodyPr/>
        <a:lstStyle/>
        <a:p>
          <a:pPr rtl="0"/>
          <a:r>
            <a:rPr lang="bg-BG" dirty="0">
              <a:latin typeface="Times New Roman" pitchFamily="18" charset="0"/>
              <a:cs typeface="Times New Roman" pitchFamily="18" charset="0"/>
            </a:rPr>
            <a:t>Ето защо е толкова важно да </a:t>
          </a:r>
          <a:r>
            <a:rPr lang="bg-BG" dirty="0" smtClean="0">
              <a:latin typeface="Times New Roman" pitchFamily="18" charset="0"/>
              <a:cs typeface="Times New Roman" pitchFamily="18" charset="0"/>
            </a:rPr>
            <a:t>се </a:t>
          </a:r>
          <a:r>
            <a:rPr lang="bg-BG" dirty="0">
              <a:latin typeface="Times New Roman" pitchFamily="18" charset="0"/>
              <a:cs typeface="Times New Roman" pitchFamily="18" charset="0"/>
            </a:rPr>
            <a:t>развие потенциалът им. </a:t>
          </a:r>
          <a:r>
            <a:rPr lang="bg-BG" dirty="0" smtClean="0">
              <a:latin typeface="Times New Roman" pitchFamily="18" charset="0"/>
              <a:cs typeface="Times New Roman" pitchFamily="18" charset="0"/>
            </a:rPr>
            <a:t/>
          </a:r>
          <a:br>
            <a:rPr lang="bg-BG" dirty="0" smtClean="0">
              <a:latin typeface="Times New Roman" pitchFamily="18" charset="0"/>
              <a:cs typeface="Times New Roman" pitchFamily="18" charset="0"/>
            </a:rPr>
          </a:br>
          <a:r>
            <a:rPr lang="bg-BG" dirty="0" smtClean="0">
              <a:latin typeface="Times New Roman" pitchFamily="18" charset="0"/>
              <a:cs typeface="Times New Roman" pitchFamily="18" charset="0"/>
            </a:rPr>
            <a:t>Важното </a:t>
          </a:r>
          <a:r>
            <a:rPr lang="bg-BG" dirty="0">
              <a:latin typeface="Times New Roman" pitchFamily="18" charset="0"/>
              <a:cs typeface="Times New Roman" pitchFamily="18" charset="0"/>
            </a:rPr>
            <a:t>в случая е не да се пречупи духът </a:t>
          </a:r>
          <a:r>
            <a:rPr lang="bg-BG" dirty="0" smtClean="0">
              <a:latin typeface="Times New Roman" pitchFamily="18" charset="0"/>
              <a:cs typeface="Times New Roman" pitchFamily="18" charset="0"/>
            </a:rPr>
            <a:t>на децата, </a:t>
          </a:r>
          <a:r>
            <a:rPr lang="bg-BG" dirty="0">
              <a:latin typeface="Times New Roman" pitchFamily="18" charset="0"/>
              <a:cs typeface="Times New Roman" pitchFamily="18" charset="0"/>
            </a:rPr>
            <a:t>а да се канализира огромната им енергия в конструктивни дейности.</a:t>
          </a:r>
        </a:p>
      </dgm:t>
    </dgm:pt>
    <dgm:pt modelId="{62BF77E4-B009-46B4-8EC9-B7CCE0F509F2}" type="parTrans" cxnId="{4D833F04-375B-4E27-9E63-21B0CE21068A}">
      <dgm:prSet/>
      <dgm:spPr/>
      <dgm:t>
        <a:bodyPr/>
        <a:lstStyle/>
        <a:p>
          <a:endParaRPr lang="bg-BG"/>
        </a:p>
      </dgm:t>
    </dgm:pt>
    <dgm:pt modelId="{9CDAEA92-3698-46C6-856A-A623A419351D}" type="sibTrans" cxnId="{4D833F04-375B-4E27-9E63-21B0CE21068A}">
      <dgm:prSet/>
      <dgm:spPr/>
      <dgm:t>
        <a:bodyPr/>
        <a:lstStyle/>
        <a:p>
          <a:endParaRPr lang="bg-BG"/>
        </a:p>
      </dgm:t>
    </dgm:pt>
    <dgm:pt modelId="{BE2C576B-2CD3-46CC-A46C-198C5E7E7FF5}" type="pres">
      <dgm:prSet presAssocID="{2269CE64-97AA-46D6-81F4-4514DAA0203B}" presName="Name0" presStyleCnt="0">
        <dgm:presLayoutVars>
          <dgm:chMax val="7"/>
          <dgm:dir/>
          <dgm:animLvl val="lvl"/>
          <dgm:resizeHandles val="exact"/>
        </dgm:presLayoutVars>
      </dgm:prSet>
      <dgm:spPr/>
      <dgm:t>
        <a:bodyPr/>
        <a:lstStyle/>
        <a:p>
          <a:endParaRPr lang="bg-BG"/>
        </a:p>
      </dgm:t>
    </dgm:pt>
    <dgm:pt modelId="{010EA45C-FA06-478B-A90A-FC22CD482DAE}" type="pres">
      <dgm:prSet presAssocID="{D3174862-09F7-4FC7-99EF-1389EC4668C4}" presName="circle1" presStyleLbl="node1" presStyleIdx="0" presStyleCnt="3"/>
      <dgm:spPr/>
    </dgm:pt>
    <dgm:pt modelId="{E902BCBC-7794-47C3-9717-3648315145F2}" type="pres">
      <dgm:prSet presAssocID="{D3174862-09F7-4FC7-99EF-1389EC4668C4}" presName="space" presStyleCnt="0"/>
      <dgm:spPr/>
    </dgm:pt>
    <dgm:pt modelId="{98BA7F21-784F-4EBF-89F7-CCDE7279F111}" type="pres">
      <dgm:prSet presAssocID="{D3174862-09F7-4FC7-99EF-1389EC4668C4}" presName="rect1" presStyleLbl="alignAcc1" presStyleIdx="0" presStyleCnt="3"/>
      <dgm:spPr/>
      <dgm:t>
        <a:bodyPr/>
        <a:lstStyle/>
        <a:p>
          <a:endParaRPr lang="bg-BG"/>
        </a:p>
      </dgm:t>
    </dgm:pt>
    <dgm:pt modelId="{81942105-B16F-45A7-9DAF-AA7440A98C04}" type="pres">
      <dgm:prSet presAssocID="{1D270B3E-F1EF-4D72-A4B9-AEC2B52F9D50}" presName="vertSpace2" presStyleLbl="node1" presStyleIdx="0" presStyleCnt="3"/>
      <dgm:spPr/>
    </dgm:pt>
    <dgm:pt modelId="{7694998D-872B-41AD-98EB-A538B0D7ACD1}" type="pres">
      <dgm:prSet presAssocID="{1D270B3E-F1EF-4D72-A4B9-AEC2B52F9D50}" presName="circle2" presStyleLbl="node1" presStyleIdx="1" presStyleCnt="3"/>
      <dgm:spPr/>
    </dgm:pt>
    <dgm:pt modelId="{30CCFCBA-438A-4090-A0CA-58E6D5AEC6F6}" type="pres">
      <dgm:prSet presAssocID="{1D270B3E-F1EF-4D72-A4B9-AEC2B52F9D50}" presName="rect2" presStyleLbl="alignAcc1" presStyleIdx="1" presStyleCnt="3"/>
      <dgm:spPr/>
      <dgm:t>
        <a:bodyPr/>
        <a:lstStyle/>
        <a:p>
          <a:endParaRPr lang="bg-BG"/>
        </a:p>
      </dgm:t>
    </dgm:pt>
    <dgm:pt modelId="{F4DA9912-16B4-4982-A2D8-EE43B046D4AA}" type="pres">
      <dgm:prSet presAssocID="{FEF9731F-4F36-4574-BFF9-1B8514059FD4}" presName="vertSpace3" presStyleLbl="node1" presStyleIdx="1" presStyleCnt="3"/>
      <dgm:spPr/>
    </dgm:pt>
    <dgm:pt modelId="{021C16C1-0997-4D74-9A4F-DF6A70DDEBB7}" type="pres">
      <dgm:prSet presAssocID="{FEF9731F-4F36-4574-BFF9-1B8514059FD4}" presName="circle3" presStyleLbl="node1" presStyleIdx="2" presStyleCnt="3"/>
      <dgm:spPr/>
    </dgm:pt>
    <dgm:pt modelId="{5A91311F-E841-45EF-A1BF-0BB1D8DA1891}" type="pres">
      <dgm:prSet presAssocID="{FEF9731F-4F36-4574-BFF9-1B8514059FD4}" presName="rect3" presStyleLbl="alignAcc1" presStyleIdx="2" presStyleCnt="3"/>
      <dgm:spPr/>
      <dgm:t>
        <a:bodyPr/>
        <a:lstStyle/>
        <a:p>
          <a:endParaRPr lang="bg-BG"/>
        </a:p>
      </dgm:t>
    </dgm:pt>
    <dgm:pt modelId="{56734DA5-E93F-494B-8263-271FE1CBF667}" type="pres">
      <dgm:prSet presAssocID="{D3174862-09F7-4FC7-99EF-1389EC4668C4}" presName="rect1ParTxNoCh" presStyleLbl="alignAcc1" presStyleIdx="2" presStyleCnt="3">
        <dgm:presLayoutVars>
          <dgm:chMax val="1"/>
          <dgm:bulletEnabled val="1"/>
        </dgm:presLayoutVars>
      </dgm:prSet>
      <dgm:spPr/>
      <dgm:t>
        <a:bodyPr/>
        <a:lstStyle/>
        <a:p>
          <a:endParaRPr lang="bg-BG"/>
        </a:p>
      </dgm:t>
    </dgm:pt>
    <dgm:pt modelId="{255D06CD-C4B2-4F42-B279-82CAB47CA825}" type="pres">
      <dgm:prSet presAssocID="{1D270B3E-F1EF-4D72-A4B9-AEC2B52F9D50}" presName="rect2ParTxNoCh" presStyleLbl="alignAcc1" presStyleIdx="2" presStyleCnt="3">
        <dgm:presLayoutVars>
          <dgm:chMax val="1"/>
          <dgm:bulletEnabled val="1"/>
        </dgm:presLayoutVars>
      </dgm:prSet>
      <dgm:spPr/>
      <dgm:t>
        <a:bodyPr/>
        <a:lstStyle/>
        <a:p>
          <a:endParaRPr lang="bg-BG"/>
        </a:p>
      </dgm:t>
    </dgm:pt>
    <dgm:pt modelId="{A4787D62-E57D-4FB9-B9F8-7AED659DB119}" type="pres">
      <dgm:prSet presAssocID="{FEF9731F-4F36-4574-BFF9-1B8514059FD4}" presName="rect3ParTxNoCh" presStyleLbl="alignAcc1" presStyleIdx="2" presStyleCnt="3">
        <dgm:presLayoutVars>
          <dgm:chMax val="1"/>
          <dgm:bulletEnabled val="1"/>
        </dgm:presLayoutVars>
      </dgm:prSet>
      <dgm:spPr/>
      <dgm:t>
        <a:bodyPr/>
        <a:lstStyle/>
        <a:p>
          <a:endParaRPr lang="bg-BG"/>
        </a:p>
      </dgm:t>
    </dgm:pt>
  </dgm:ptLst>
  <dgm:cxnLst>
    <dgm:cxn modelId="{4D833F04-375B-4E27-9E63-21B0CE21068A}" srcId="{2269CE64-97AA-46D6-81F4-4514DAA0203B}" destId="{FEF9731F-4F36-4574-BFF9-1B8514059FD4}" srcOrd="2" destOrd="0" parTransId="{62BF77E4-B009-46B4-8EC9-B7CCE0F509F2}" sibTransId="{9CDAEA92-3698-46C6-856A-A623A419351D}"/>
    <dgm:cxn modelId="{AF225261-FC1F-4D5F-8BB3-55DC8532FD0B}" type="presOf" srcId="{FEF9731F-4F36-4574-BFF9-1B8514059FD4}" destId="{A4787D62-E57D-4FB9-B9F8-7AED659DB119}" srcOrd="1" destOrd="0" presId="urn:microsoft.com/office/officeart/2005/8/layout/target3"/>
    <dgm:cxn modelId="{FD13125F-4229-4F41-AEAA-3E728FCA14BF}" type="presOf" srcId="{D3174862-09F7-4FC7-99EF-1389EC4668C4}" destId="{56734DA5-E93F-494B-8263-271FE1CBF667}" srcOrd="1" destOrd="0" presId="urn:microsoft.com/office/officeart/2005/8/layout/target3"/>
    <dgm:cxn modelId="{3E4DFD35-B489-4F4D-B59A-2BD124768A65}" type="presOf" srcId="{D3174862-09F7-4FC7-99EF-1389EC4668C4}" destId="{98BA7F21-784F-4EBF-89F7-CCDE7279F111}" srcOrd="0" destOrd="0" presId="urn:microsoft.com/office/officeart/2005/8/layout/target3"/>
    <dgm:cxn modelId="{F3CC469F-9CA5-4C7B-A1A5-B3643E5B97DB}" type="presOf" srcId="{2269CE64-97AA-46D6-81F4-4514DAA0203B}" destId="{BE2C576B-2CD3-46CC-A46C-198C5E7E7FF5}" srcOrd="0" destOrd="0" presId="urn:microsoft.com/office/officeart/2005/8/layout/target3"/>
    <dgm:cxn modelId="{A7F05F16-638A-4B75-BBF3-D65B192F4D69}" type="presOf" srcId="{FEF9731F-4F36-4574-BFF9-1B8514059FD4}" destId="{5A91311F-E841-45EF-A1BF-0BB1D8DA1891}" srcOrd="0" destOrd="0" presId="urn:microsoft.com/office/officeart/2005/8/layout/target3"/>
    <dgm:cxn modelId="{B9CCED04-762A-4CB4-BF59-C302FC68EA28}" type="presOf" srcId="{1D270B3E-F1EF-4D72-A4B9-AEC2B52F9D50}" destId="{255D06CD-C4B2-4F42-B279-82CAB47CA825}" srcOrd="1" destOrd="0" presId="urn:microsoft.com/office/officeart/2005/8/layout/target3"/>
    <dgm:cxn modelId="{9D34C055-15BF-466C-BDFA-433921776C2B}" srcId="{2269CE64-97AA-46D6-81F4-4514DAA0203B}" destId="{1D270B3E-F1EF-4D72-A4B9-AEC2B52F9D50}" srcOrd="1" destOrd="0" parTransId="{99BCEC3C-446B-4D7E-BF78-341D2353DC03}" sibTransId="{2E78B165-3A0A-45A1-AB4A-707B23DC377D}"/>
    <dgm:cxn modelId="{D8ACADDA-BEE3-4120-AF30-79D73B93C67D}" srcId="{2269CE64-97AA-46D6-81F4-4514DAA0203B}" destId="{D3174862-09F7-4FC7-99EF-1389EC4668C4}" srcOrd="0" destOrd="0" parTransId="{7CDB1306-A0F6-4BD9-93D4-3BFD0A212757}" sibTransId="{C80C8499-E936-420E-ACD4-0A56C4B4EF70}"/>
    <dgm:cxn modelId="{76968A3A-0BDD-43C5-8224-2AAF631DEBAF}" type="presOf" srcId="{1D270B3E-F1EF-4D72-A4B9-AEC2B52F9D50}" destId="{30CCFCBA-438A-4090-A0CA-58E6D5AEC6F6}" srcOrd="0" destOrd="0" presId="urn:microsoft.com/office/officeart/2005/8/layout/target3"/>
    <dgm:cxn modelId="{2F198740-9AF9-499D-B2D2-6DB271D22E4E}" type="presParOf" srcId="{BE2C576B-2CD3-46CC-A46C-198C5E7E7FF5}" destId="{010EA45C-FA06-478B-A90A-FC22CD482DAE}" srcOrd="0" destOrd="0" presId="urn:microsoft.com/office/officeart/2005/8/layout/target3"/>
    <dgm:cxn modelId="{90CA4021-85B3-43C3-BA7C-4622460FC5CE}" type="presParOf" srcId="{BE2C576B-2CD3-46CC-A46C-198C5E7E7FF5}" destId="{E902BCBC-7794-47C3-9717-3648315145F2}" srcOrd="1" destOrd="0" presId="urn:microsoft.com/office/officeart/2005/8/layout/target3"/>
    <dgm:cxn modelId="{99DB3BE1-879B-4020-8A03-CDE0BC0AD674}" type="presParOf" srcId="{BE2C576B-2CD3-46CC-A46C-198C5E7E7FF5}" destId="{98BA7F21-784F-4EBF-89F7-CCDE7279F111}" srcOrd="2" destOrd="0" presId="urn:microsoft.com/office/officeart/2005/8/layout/target3"/>
    <dgm:cxn modelId="{6D8FD3E2-371C-4230-B7EE-234C9388A59F}" type="presParOf" srcId="{BE2C576B-2CD3-46CC-A46C-198C5E7E7FF5}" destId="{81942105-B16F-45A7-9DAF-AA7440A98C04}" srcOrd="3" destOrd="0" presId="urn:microsoft.com/office/officeart/2005/8/layout/target3"/>
    <dgm:cxn modelId="{420C32FA-2290-49F6-A90B-C4E61E32EBF3}" type="presParOf" srcId="{BE2C576B-2CD3-46CC-A46C-198C5E7E7FF5}" destId="{7694998D-872B-41AD-98EB-A538B0D7ACD1}" srcOrd="4" destOrd="0" presId="urn:microsoft.com/office/officeart/2005/8/layout/target3"/>
    <dgm:cxn modelId="{758BC8B3-6490-400A-B0A6-7923D2BAD43D}" type="presParOf" srcId="{BE2C576B-2CD3-46CC-A46C-198C5E7E7FF5}" destId="{30CCFCBA-438A-4090-A0CA-58E6D5AEC6F6}" srcOrd="5" destOrd="0" presId="urn:microsoft.com/office/officeart/2005/8/layout/target3"/>
    <dgm:cxn modelId="{AF6FDBD4-8CB0-443C-B7C4-D7AEC0A1F9C1}" type="presParOf" srcId="{BE2C576B-2CD3-46CC-A46C-198C5E7E7FF5}" destId="{F4DA9912-16B4-4982-A2D8-EE43B046D4AA}" srcOrd="6" destOrd="0" presId="urn:microsoft.com/office/officeart/2005/8/layout/target3"/>
    <dgm:cxn modelId="{A863D4E0-3D8D-4544-BD4D-AA723C0ABCDA}" type="presParOf" srcId="{BE2C576B-2CD3-46CC-A46C-198C5E7E7FF5}" destId="{021C16C1-0997-4D74-9A4F-DF6A70DDEBB7}" srcOrd="7" destOrd="0" presId="urn:microsoft.com/office/officeart/2005/8/layout/target3"/>
    <dgm:cxn modelId="{7F84DEC6-2375-4221-8FBF-17FB5E833A65}" type="presParOf" srcId="{BE2C576B-2CD3-46CC-A46C-198C5E7E7FF5}" destId="{5A91311F-E841-45EF-A1BF-0BB1D8DA1891}" srcOrd="8" destOrd="0" presId="urn:microsoft.com/office/officeart/2005/8/layout/target3"/>
    <dgm:cxn modelId="{76303B83-5DF5-4C07-AF6A-91ADBFF9FE21}" type="presParOf" srcId="{BE2C576B-2CD3-46CC-A46C-198C5E7E7FF5}" destId="{56734DA5-E93F-494B-8263-271FE1CBF667}" srcOrd="9" destOrd="0" presId="urn:microsoft.com/office/officeart/2005/8/layout/target3"/>
    <dgm:cxn modelId="{30D4A106-1E0C-4A56-AAF5-54E1FD21CFD8}" type="presParOf" srcId="{BE2C576B-2CD3-46CC-A46C-198C5E7E7FF5}" destId="{255D06CD-C4B2-4F42-B279-82CAB47CA825}" srcOrd="10" destOrd="0" presId="urn:microsoft.com/office/officeart/2005/8/layout/target3"/>
    <dgm:cxn modelId="{9E7E7F3C-92D6-4DD7-B066-180DB690BEC3}" type="presParOf" srcId="{BE2C576B-2CD3-46CC-A46C-198C5E7E7FF5}" destId="{A4787D62-E57D-4FB9-B9F8-7AED659DB119}"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E6B2015-0E9A-4194-BB14-261831C0C120}"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bg-BG"/>
        </a:p>
      </dgm:t>
    </dgm:pt>
    <dgm:pt modelId="{8E803703-A7A8-4FB1-B716-670AAEFA223D}">
      <dgm:prSet/>
      <dgm:spPr/>
      <dgm:t>
        <a:bodyPr/>
        <a:lstStyle/>
        <a:p>
          <a:pPr algn="ctr" rtl="0"/>
          <a:r>
            <a:rPr lang="bg-BG" dirty="0">
              <a:solidFill>
                <a:srgbClr val="002060"/>
              </a:solidFill>
              <a:latin typeface="Times New Roman" pitchFamily="18" charset="0"/>
              <a:cs typeface="Times New Roman" pitchFamily="18" charset="0"/>
            </a:rPr>
            <a:t>Според специалисти всеки ученик може да е „труден“ в определени моменти.</a:t>
          </a:r>
        </a:p>
      </dgm:t>
    </dgm:pt>
    <dgm:pt modelId="{769C5786-41DC-491A-8B57-18184FCB4A4F}" type="parTrans" cxnId="{07638201-E0A9-46E2-BD7D-71F733DE4ECA}">
      <dgm:prSet/>
      <dgm:spPr/>
      <dgm:t>
        <a:bodyPr/>
        <a:lstStyle/>
        <a:p>
          <a:endParaRPr lang="bg-BG"/>
        </a:p>
      </dgm:t>
    </dgm:pt>
    <dgm:pt modelId="{2C45BCA8-4BB7-4B8C-9EE0-5CE4C6249CA7}" type="sibTrans" cxnId="{07638201-E0A9-46E2-BD7D-71F733DE4ECA}">
      <dgm:prSet/>
      <dgm:spPr/>
      <dgm:t>
        <a:bodyPr/>
        <a:lstStyle/>
        <a:p>
          <a:endParaRPr lang="bg-BG"/>
        </a:p>
      </dgm:t>
    </dgm:pt>
    <dgm:pt modelId="{B5B1560F-A876-48BC-AAAE-62C82D01A71C}">
      <dgm:prSet/>
      <dgm:spPr/>
      <dgm:t>
        <a:bodyPr/>
        <a:lstStyle/>
        <a:p>
          <a:pPr algn="ctr" rtl="0"/>
          <a:r>
            <a:rPr lang="bg-BG" dirty="0">
              <a:solidFill>
                <a:srgbClr val="002060"/>
              </a:solidFill>
              <a:latin typeface="Times New Roman" pitchFamily="18" charset="0"/>
              <a:cs typeface="Times New Roman" pitchFamily="18" charset="0"/>
            </a:rPr>
            <a:t>Основният принцип за работа с тези деца може да се формулира така: даже „най-трудното“ дете иска да е „добро“, но се нуждае от помощ:</a:t>
          </a:r>
        </a:p>
      </dgm:t>
    </dgm:pt>
    <dgm:pt modelId="{8BD4771C-8F48-4113-BEE1-963488A1293A}" type="parTrans" cxnId="{FBA40B5C-D541-4C9A-8D0F-BF79CA07AA84}">
      <dgm:prSet/>
      <dgm:spPr/>
      <dgm:t>
        <a:bodyPr/>
        <a:lstStyle/>
        <a:p>
          <a:endParaRPr lang="bg-BG"/>
        </a:p>
      </dgm:t>
    </dgm:pt>
    <dgm:pt modelId="{1DD802E0-F616-4C45-89B7-35FE187CBD44}" type="sibTrans" cxnId="{FBA40B5C-D541-4C9A-8D0F-BF79CA07AA84}">
      <dgm:prSet/>
      <dgm:spPr/>
      <dgm:t>
        <a:bodyPr/>
        <a:lstStyle/>
        <a:p>
          <a:endParaRPr lang="bg-BG"/>
        </a:p>
      </dgm:t>
    </dgm:pt>
    <dgm:pt modelId="{1BD95085-1347-4DC0-8926-4F94E545F635}">
      <dgm:prSet/>
      <dgm:spPr/>
      <dgm:t>
        <a:bodyPr/>
        <a:lstStyle/>
        <a:p>
          <a:pPr algn="ctr" rtl="0"/>
          <a:r>
            <a:rPr lang="bg-BG" dirty="0">
              <a:solidFill>
                <a:srgbClr val="002060"/>
              </a:solidFill>
              <a:latin typeface="Times New Roman" pitchFamily="18" charset="0"/>
              <a:cs typeface="Times New Roman" pitchFamily="18" charset="0"/>
            </a:rPr>
            <a:t>Признание;</a:t>
          </a:r>
        </a:p>
      </dgm:t>
    </dgm:pt>
    <dgm:pt modelId="{37BF6014-520C-4410-844B-62E33667036E}" type="parTrans" cxnId="{78E4F9A4-3963-4C00-982E-675EFA34C2D6}">
      <dgm:prSet/>
      <dgm:spPr/>
      <dgm:t>
        <a:bodyPr/>
        <a:lstStyle/>
        <a:p>
          <a:endParaRPr lang="bg-BG"/>
        </a:p>
      </dgm:t>
    </dgm:pt>
    <dgm:pt modelId="{BD2CAEDB-8D22-495D-874D-DF5AB1B7DCC2}" type="sibTrans" cxnId="{78E4F9A4-3963-4C00-982E-675EFA34C2D6}">
      <dgm:prSet/>
      <dgm:spPr/>
      <dgm:t>
        <a:bodyPr/>
        <a:lstStyle/>
        <a:p>
          <a:endParaRPr lang="bg-BG"/>
        </a:p>
      </dgm:t>
    </dgm:pt>
    <dgm:pt modelId="{A0FBD90F-5C08-4EFF-8E45-8ECDD00E816A}">
      <dgm:prSet/>
      <dgm:spPr/>
      <dgm:t>
        <a:bodyPr/>
        <a:lstStyle/>
        <a:p>
          <a:pPr algn="ctr" rtl="0"/>
          <a:r>
            <a:rPr lang="bg-BG" dirty="0">
              <a:solidFill>
                <a:srgbClr val="002060"/>
              </a:solidFill>
              <a:latin typeface="Times New Roman" pitchFamily="18" charset="0"/>
              <a:cs typeface="Times New Roman" pitchFamily="18" charset="0"/>
            </a:rPr>
            <a:t>Уважение;</a:t>
          </a:r>
        </a:p>
      </dgm:t>
    </dgm:pt>
    <dgm:pt modelId="{AB2E2FCB-384C-4DA5-A6D6-11DBA9A9336E}" type="parTrans" cxnId="{418E054C-D220-41C4-8872-14C3EF93F4DC}">
      <dgm:prSet/>
      <dgm:spPr/>
      <dgm:t>
        <a:bodyPr/>
        <a:lstStyle/>
        <a:p>
          <a:endParaRPr lang="bg-BG"/>
        </a:p>
      </dgm:t>
    </dgm:pt>
    <dgm:pt modelId="{C490B970-6081-416D-9C1C-85F81C271DD0}" type="sibTrans" cxnId="{418E054C-D220-41C4-8872-14C3EF93F4DC}">
      <dgm:prSet/>
      <dgm:spPr/>
      <dgm:t>
        <a:bodyPr/>
        <a:lstStyle/>
        <a:p>
          <a:endParaRPr lang="bg-BG"/>
        </a:p>
      </dgm:t>
    </dgm:pt>
    <dgm:pt modelId="{B77EFEFB-56BC-4B03-A5AC-2C2F3516CC07}">
      <dgm:prSet/>
      <dgm:spPr/>
      <dgm:t>
        <a:bodyPr/>
        <a:lstStyle/>
        <a:p>
          <a:pPr algn="ctr" rtl="0"/>
          <a:r>
            <a:rPr lang="bg-BG" dirty="0">
              <a:solidFill>
                <a:srgbClr val="002060"/>
              </a:solidFill>
              <a:latin typeface="Times New Roman" pitchFamily="18" charset="0"/>
              <a:cs typeface="Times New Roman" pitchFamily="18" charset="0"/>
            </a:rPr>
            <a:t>Любов.</a:t>
          </a:r>
        </a:p>
      </dgm:t>
    </dgm:pt>
    <dgm:pt modelId="{AC08CCF2-7C11-4B3E-AE76-6A3CC4525FB8}" type="parTrans" cxnId="{7704EC8C-C4F5-4615-B51B-8FA5AD4785BC}">
      <dgm:prSet/>
      <dgm:spPr/>
      <dgm:t>
        <a:bodyPr/>
        <a:lstStyle/>
        <a:p>
          <a:endParaRPr lang="bg-BG"/>
        </a:p>
      </dgm:t>
    </dgm:pt>
    <dgm:pt modelId="{F516F024-D89A-4535-BE99-3915483E2B1F}" type="sibTrans" cxnId="{7704EC8C-C4F5-4615-B51B-8FA5AD4785BC}">
      <dgm:prSet/>
      <dgm:spPr/>
      <dgm:t>
        <a:bodyPr/>
        <a:lstStyle/>
        <a:p>
          <a:endParaRPr lang="bg-BG"/>
        </a:p>
      </dgm:t>
    </dgm:pt>
    <dgm:pt modelId="{7FAF204C-D6DC-49AB-88D6-8B88E8BB67D7}">
      <dgm:prSet custT="1"/>
      <dgm:spPr/>
      <dgm:t>
        <a:bodyPr/>
        <a:lstStyle/>
        <a:p>
          <a:endParaRPr lang="bg-BG"/>
        </a:p>
      </dgm:t>
    </dgm:pt>
    <dgm:pt modelId="{D852E26B-E0DC-4D96-97CC-E28476D847AD}" type="parTrans" cxnId="{2FCA06F6-6B0C-4D05-9AF1-BA9C5E2243B4}">
      <dgm:prSet/>
      <dgm:spPr/>
      <dgm:t>
        <a:bodyPr/>
        <a:lstStyle/>
        <a:p>
          <a:endParaRPr lang="bg-BG"/>
        </a:p>
      </dgm:t>
    </dgm:pt>
    <dgm:pt modelId="{08A720B9-7147-47B8-A9B9-58B2FBB02540}" type="sibTrans" cxnId="{2FCA06F6-6B0C-4D05-9AF1-BA9C5E2243B4}">
      <dgm:prSet/>
      <dgm:spPr/>
      <dgm:t>
        <a:bodyPr/>
        <a:lstStyle/>
        <a:p>
          <a:endParaRPr lang="bg-BG"/>
        </a:p>
      </dgm:t>
    </dgm:pt>
    <dgm:pt modelId="{F27D2EEE-A166-4BAB-BFA9-FEDFB16D7C8F}" type="pres">
      <dgm:prSet presAssocID="{FE6B2015-0E9A-4194-BB14-261831C0C120}" presName="outerComposite" presStyleCnt="0">
        <dgm:presLayoutVars>
          <dgm:chMax val="5"/>
          <dgm:dir/>
          <dgm:resizeHandles val="exact"/>
        </dgm:presLayoutVars>
      </dgm:prSet>
      <dgm:spPr/>
      <dgm:t>
        <a:bodyPr/>
        <a:lstStyle/>
        <a:p>
          <a:endParaRPr lang="bg-BG"/>
        </a:p>
      </dgm:t>
    </dgm:pt>
    <dgm:pt modelId="{55C6FD1E-33FD-4472-85D5-3AB4671E207F}" type="pres">
      <dgm:prSet presAssocID="{FE6B2015-0E9A-4194-BB14-261831C0C120}" presName="dummyMaxCanvas" presStyleCnt="0">
        <dgm:presLayoutVars/>
      </dgm:prSet>
      <dgm:spPr/>
    </dgm:pt>
    <dgm:pt modelId="{6CBD1E67-C029-4AFA-9055-B1E505602530}" type="pres">
      <dgm:prSet presAssocID="{FE6B2015-0E9A-4194-BB14-261831C0C120}" presName="FiveNodes_1" presStyleLbl="node1" presStyleIdx="0" presStyleCnt="5">
        <dgm:presLayoutVars>
          <dgm:bulletEnabled val="1"/>
        </dgm:presLayoutVars>
      </dgm:prSet>
      <dgm:spPr/>
      <dgm:t>
        <a:bodyPr/>
        <a:lstStyle/>
        <a:p>
          <a:endParaRPr lang="bg-BG"/>
        </a:p>
      </dgm:t>
    </dgm:pt>
    <dgm:pt modelId="{DEC3AB2B-1E69-4591-A100-FF5CF5D6F980}" type="pres">
      <dgm:prSet presAssocID="{FE6B2015-0E9A-4194-BB14-261831C0C120}" presName="FiveNodes_2" presStyleLbl="node1" presStyleIdx="1" presStyleCnt="5">
        <dgm:presLayoutVars>
          <dgm:bulletEnabled val="1"/>
        </dgm:presLayoutVars>
      </dgm:prSet>
      <dgm:spPr/>
      <dgm:t>
        <a:bodyPr/>
        <a:lstStyle/>
        <a:p>
          <a:endParaRPr lang="bg-BG"/>
        </a:p>
      </dgm:t>
    </dgm:pt>
    <dgm:pt modelId="{7966DFBB-0F93-4428-90D1-79A686B4A7D2}" type="pres">
      <dgm:prSet presAssocID="{FE6B2015-0E9A-4194-BB14-261831C0C120}" presName="FiveNodes_3" presStyleLbl="node1" presStyleIdx="2" presStyleCnt="5">
        <dgm:presLayoutVars>
          <dgm:bulletEnabled val="1"/>
        </dgm:presLayoutVars>
      </dgm:prSet>
      <dgm:spPr/>
      <dgm:t>
        <a:bodyPr/>
        <a:lstStyle/>
        <a:p>
          <a:endParaRPr lang="bg-BG"/>
        </a:p>
      </dgm:t>
    </dgm:pt>
    <dgm:pt modelId="{852D6FB0-4127-4DB0-BCF5-A802577EE9C1}" type="pres">
      <dgm:prSet presAssocID="{FE6B2015-0E9A-4194-BB14-261831C0C120}" presName="FiveNodes_4" presStyleLbl="node1" presStyleIdx="3" presStyleCnt="5">
        <dgm:presLayoutVars>
          <dgm:bulletEnabled val="1"/>
        </dgm:presLayoutVars>
      </dgm:prSet>
      <dgm:spPr/>
      <dgm:t>
        <a:bodyPr/>
        <a:lstStyle/>
        <a:p>
          <a:endParaRPr lang="bg-BG"/>
        </a:p>
      </dgm:t>
    </dgm:pt>
    <dgm:pt modelId="{4FE4E740-F1F1-4246-B0A6-28E9E4F14852}" type="pres">
      <dgm:prSet presAssocID="{FE6B2015-0E9A-4194-BB14-261831C0C120}" presName="FiveNodes_5" presStyleLbl="node1" presStyleIdx="4" presStyleCnt="5">
        <dgm:presLayoutVars>
          <dgm:bulletEnabled val="1"/>
        </dgm:presLayoutVars>
      </dgm:prSet>
      <dgm:spPr/>
      <dgm:t>
        <a:bodyPr/>
        <a:lstStyle/>
        <a:p>
          <a:endParaRPr lang="bg-BG"/>
        </a:p>
      </dgm:t>
    </dgm:pt>
    <dgm:pt modelId="{040241A0-5CDA-4E9D-9C50-977116451AD2}" type="pres">
      <dgm:prSet presAssocID="{FE6B2015-0E9A-4194-BB14-261831C0C120}" presName="FiveConn_1-2" presStyleLbl="fgAccFollowNode1" presStyleIdx="0" presStyleCnt="4">
        <dgm:presLayoutVars>
          <dgm:bulletEnabled val="1"/>
        </dgm:presLayoutVars>
      </dgm:prSet>
      <dgm:spPr/>
      <dgm:t>
        <a:bodyPr/>
        <a:lstStyle/>
        <a:p>
          <a:endParaRPr lang="bg-BG"/>
        </a:p>
      </dgm:t>
    </dgm:pt>
    <dgm:pt modelId="{53E95D6C-7480-4B64-8B2E-90C697627298}" type="pres">
      <dgm:prSet presAssocID="{FE6B2015-0E9A-4194-BB14-261831C0C120}" presName="FiveConn_2-3" presStyleLbl="fgAccFollowNode1" presStyleIdx="1" presStyleCnt="4">
        <dgm:presLayoutVars>
          <dgm:bulletEnabled val="1"/>
        </dgm:presLayoutVars>
      </dgm:prSet>
      <dgm:spPr/>
      <dgm:t>
        <a:bodyPr/>
        <a:lstStyle/>
        <a:p>
          <a:endParaRPr lang="bg-BG"/>
        </a:p>
      </dgm:t>
    </dgm:pt>
    <dgm:pt modelId="{FE857332-BB92-43EF-B28B-069F28FECD47}" type="pres">
      <dgm:prSet presAssocID="{FE6B2015-0E9A-4194-BB14-261831C0C120}" presName="FiveConn_3-4" presStyleLbl="fgAccFollowNode1" presStyleIdx="2" presStyleCnt="4">
        <dgm:presLayoutVars>
          <dgm:bulletEnabled val="1"/>
        </dgm:presLayoutVars>
      </dgm:prSet>
      <dgm:spPr/>
      <dgm:t>
        <a:bodyPr/>
        <a:lstStyle/>
        <a:p>
          <a:endParaRPr lang="bg-BG"/>
        </a:p>
      </dgm:t>
    </dgm:pt>
    <dgm:pt modelId="{9E1BACDD-BA8D-4C5A-A2D3-4EDC2FC46D18}" type="pres">
      <dgm:prSet presAssocID="{FE6B2015-0E9A-4194-BB14-261831C0C120}" presName="FiveConn_4-5" presStyleLbl="fgAccFollowNode1" presStyleIdx="3" presStyleCnt="4">
        <dgm:presLayoutVars>
          <dgm:bulletEnabled val="1"/>
        </dgm:presLayoutVars>
      </dgm:prSet>
      <dgm:spPr/>
      <dgm:t>
        <a:bodyPr/>
        <a:lstStyle/>
        <a:p>
          <a:endParaRPr lang="bg-BG"/>
        </a:p>
      </dgm:t>
    </dgm:pt>
    <dgm:pt modelId="{25D59498-FA4D-49BC-B6E4-ABC7F821F874}" type="pres">
      <dgm:prSet presAssocID="{FE6B2015-0E9A-4194-BB14-261831C0C120}" presName="FiveNodes_1_text" presStyleLbl="node1" presStyleIdx="4" presStyleCnt="5">
        <dgm:presLayoutVars>
          <dgm:bulletEnabled val="1"/>
        </dgm:presLayoutVars>
      </dgm:prSet>
      <dgm:spPr/>
      <dgm:t>
        <a:bodyPr/>
        <a:lstStyle/>
        <a:p>
          <a:endParaRPr lang="bg-BG"/>
        </a:p>
      </dgm:t>
    </dgm:pt>
    <dgm:pt modelId="{C1C7982B-EEEE-4A41-9821-1E64C504EB55}" type="pres">
      <dgm:prSet presAssocID="{FE6B2015-0E9A-4194-BB14-261831C0C120}" presName="FiveNodes_2_text" presStyleLbl="node1" presStyleIdx="4" presStyleCnt="5">
        <dgm:presLayoutVars>
          <dgm:bulletEnabled val="1"/>
        </dgm:presLayoutVars>
      </dgm:prSet>
      <dgm:spPr/>
      <dgm:t>
        <a:bodyPr/>
        <a:lstStyle/>
        <a:p>
          <a:endParaRPr lang="bg-BG"/>
        </a:p>
      </dgm:t>
    </dgm:pt>
    <dgm:pt modelId="{6B880016-F473-4EC6-82C7-9CC96665CC93}" type="pres">
      <dgm:prSet presAssocID="{FE6B2015-0E9A-4194-BB14-261831C0C120}" presName="FiveNodes_3_text" presStyleLbl="node1" presStyleIdx="4" presStyleCnt="5">
        <dgm:presLayoutVars>
          <dgm:bulletEnabled val="1"/>
        </dgm:presLayoutVars>
      </dgm:prSet>
      <dgm:spPr/>
      <dgm:t>
        <a:bodyPr/>
        <a:lstStyle/>
        <a:p>
          <a:endParaRPr lang="bg-BG"/>
        </a:p>
      </dgm:t>
    </dgm:pt>
    <dgm:pt modelId="{A81E501E-5FCE-433B-8CB4-1438FDE0059F}" type="pres">
      <dgm:prSet presAssocID="{FE6B2015-0E9A-4194-BB14-261831C0C120}" presName="FiveNodes_4_text" presStyleLbl="node1" presStyleIdx="4" presStyleCnt="5">
        <dgm:presLayoutVars>
          <dgm:bulletEnabled val="1"/>
        </dgm:presLayoutVars>
      </dgm:prSet>
      <dgm:spPr/>
      <dgm:t>
        <a:bodyPr/>
        <a:lstStyle/>
        <a:p>
          <a:endParaRPr lang="bg-BG"/>
        </a:p>
      </dgm:t>
    </dgm:pt>
    <dgm:pt modelId="{DDB3B2AE-177C-4A61-8014-9905D1DDDA12}" type="pres">
      <dgm:prSet presAssocID="{FE6B2015-0E9A-4194-BB14-261831C0C120}" presName="FiveNodes_5_text" presStyleLbl="node1" presStyleIdx="4" presStyleCnt="5">
        <dgm:presLayoutVars>
          <dgm:bulletEnabled val="1"/>
        </dgm:presLayoutVars>
      </dgm:prSet>
      <dgm:spPr/>
      <dgm:t>
        <a:bodyPr/>
        <a:lstStyle/>
        <a:p>
          <a:endParaRPr lang="bg-BG"/>
        </a:p>
      </dgm:t>
    </dgm:pt>
  </dgm:ptLst>
  <dgm:cxnLst>
    <dgm:cxn modelId="{65C77E06-F50C-4873-9176-7D8B35E8C8AC}" type="presOf" srcId="{B77EFEFB-56BC-4B03-A5AC-2C2F3516CC07}" destId="{DDB3B2AE-177C-4A61-8014-9905D1DDDA12}" srcOrd="1" destOrd="0" presId="urn:microsoft.com/office/officeart/2005/8/layout/vProcess5"/>
    <dgm:cxn modelId="{78E4F9A4-3963-4C00-982E-675EFA34C2D6}" srcId="{FE6B2015-0E9A-4194-BB14-261831C0C120}" destId="{1BD95085-1347-4DC0-8926-4F94E545F635}" srcOrd="2" destOrd="0" parTransId="{37BF6014-520C-4410-844B-62E33667036E}" sibTransId="{BD2CAEDB-8D22-495D-874D-DF5AB1B7DCC2}"/>
    <dgm:cxn modelId="{BEB0F267-E514-42F2-AC30-A5B437BF1C38}" type="presOf" srcId="{8E803703-A7A8-4FB1-B716-670AAEFA223D}" destId="{25D59498-FA4D-49BC-B6E4-ABC7F821F874}" srcOrd="1" destOrd="0" presId="urn:microsoft.com/office/officeart/2005/8/layout/vProcess5"/>
    <dgm:cxn modelId="{FBA40B5C-D541-4C9A-8D0F-BF79CA07AA84}" srcId="{FE6B2015-0E9A-4194-BB14-261831C0C120}" destId="{B5B1560F-A876-48BC-AAAE-62C82D01A71C}" srcOrd="1" destOrd="0" parTransId="{8BD4771C-8F48-4113-BEE1-963488A1293A}" sibTransId="{1DD802E0-F616-4C45-89B7-35FE187CBD44}"/>
    <dgm:cxn modelId="{680F20F4-2321-4A4B-BEFD-37F50BD66A14}" type="presOf" srcId="{A0FBD90F-5C08-4EFF-8E45-8ECDD00E816A}" destId="{852D6FB0-4127-4DB0-BCF5-A802577EE9C1}" srcOrd="0" destOrd="0" presId="urn:microsoft.com/office/officeart/2005/8/layout/vProcess5"/>
    <dgm:cxn modelId="{2BC5E396-541D-411F-9BDD-C5D0EB1C7B29}" type="presOf" srcId="{8E803703-A7A8-4FB1-B716-670AAEFA223D}" destId="{6CBD1E67-C029-4AFA-9055-B1E505602530}" srcOrd="0" destOrd="0" presId="urn:microsoft.com/office/officeart/2005/8/layout/vProcess5"/>
    <dgm:cxn modelId="{2FCA06F6-6B0C-4D05-9AF1-BA9C5E2243B4}" srcId="{FE6B2015-0E9A-4194-BB14-261831C0C120}" destId="{7FAF204C-D6DC-49AB-88D6-8B88E8BB67D7}" srcOrd="5" destOrd="0" parTransId="{D852E26B-E0DC-4D96-97CC-E28476D847AD}" sibTransId="{08A720B9-7147-47B8-A9B9-58B2FBB02540}"/>
    <dgm:cxn modelId="{7704EC8C-C4F5-4615-B51B-8FA5AD4785BC}" srcId="{FE6B2015-0E9A-4194-BB14-261831C0C120}" destId="{B77EFEFB-56BC-4B03-A5AC-2C2F3516CC07}" srcOrd="4" destOrd="0" parTransId="{AC08CCF2-7C11-4B3E-AE76-6A3CC4525FB8}" sibTransId="{F516F024-D89A-4535-BE99-3915483E2B1F}"/>
    <dgm:cxn modelId="{7A80EF17-6D83-44F6-AC71-5912A9875410}" type="presOf" srcId="{1BD95085-1347-4DC0-8926-4F94E545F635}" destId="{6B880016-F473-4EC6-82C7-9CC96665CC93}" srcOrd="1" destOrd="0" presId="urn:microsoft.com/office/officeart/2005/8/layout/vProcess5"/>
    <dgm:cxn modelId="{7A97D9BC-D36A-442C-83C6-4972140E64A5}" type="presOf" srcId="{FE6B2015-0E9A-4194-BB14-261831C0C120}" destId="{F27D2EEE-A166-4BAB-BFA9-FEDFB16D7C8F}" srcOrd="0" destOrd="0" presId="urn:microsoft.com/office/officeart/2005/8/layout/vProcess5"/>
    <dgm:cxn modelId="{023A33D7-56F7-4B13-AA96-1836B05A1461}" type="presOf" srcId="{1DD802E0-F616-4C45-89B7-35FE187CBD44}" destId="{53E95D6C-7480-4B64-8B2E-90C697627298}" srcOrd="0" destOrd="0" presId="urn:microsoft.com/office/officeart/2005/8/layout/vProcess5"/>
    <dgm:cxn modelId="{418E054C-D220-41C4-8872-14C3EF93F4DC}" srcId="{FE6B2015-0E9A-4194-BB14-261831C0C120}" destId="{A0FBD90F-5C08-4EFF-8E45-8ECDD00E816A}" srcOrd="3" destOrd="0" parTransId="{AB2E2FCB-384C-4DA5-A6D6-11DBA9A9336E}" sibTransId="{C490B970-6081-416D-9C1C-85F81C271DD0}"/>
    <dgm:cxn modelId="{6303065C-D401-4A89-8EF9-5F30B2B8385E}" type="presOf" srcId="{C490B970-6081-416D-9C1C-85F81C271DD0}" destId="{9E1BACDD-BA8D-4C5A-A2D3-4EDC2FC46D18}" srcOrd="0" destOrd="0" presId="urn:microsoft.com/office/officeart/2005/8/layout/vProcess5"/>
    <dgm:cxn modelId="{249AF20F-F387-486A-99C5-20B5983EF2DF}" type="presOf" srcId="{2C45BCA8-4BB7-4B8C-9EE0-5CE4C6249CA7}" destId="{040241A0-5CDA-4E9D-9C50-977116451AD2}" srcOrd="0" destOrd="0" presId="urn:microsoft.com/office/officeart/2005/8/layout/vProcess5"/>
    <dgm:cxn modelId="{AA4B3274-1927-466A-932D-179675C447CF}" type="presOf" srcId="{BD2CAEDB-8D22-495D-874D-DF5AB1B7DCC2}" destId="{FE857332-BB92-43EF-B28B-069F28FECD47}" srcOrd="0" destOrd="0" presId="urn:microsoft.com/office/officeart/2005/8/layout/vProcess5"/>
    <dgm:cxn modelId="{7FE4F5C5-DB86-4FA2-9FF9-C68EB13ACFAE}" type="presOf" srcId="{1BD95085-1347-4DC0-8926-4F94E545F635}" destId="{7966DFBB-0F93-4428-90D1-79A686B4A7D2}" srcOrd="0" destOrd="0" presId="urn:microsoft.com/office/officeart/2005/8/layout/vProcess5"/>
    <dgm:cxn modelId="{A2F33F37-4A36-426F-A97E-46F2E66892AB}" type="presOf" srcId="{B5B1560F-A876-48BC-AAAE-62C82D01A71C}" destId="{DEC3AB2B-1E69-4591-A100-FF5CF5D6F980}" srcOrd="0" destOrd="0" presId="urn:microsoft.com/office/officeart/2005/8/layout/vProcess5"/>
    <dgm:cxn modelId="{8EE7B07F-5B97-4466-81D4-41E00A45B2E0}" type="presOf" srcId="{B5B1560F-A876-48BC-AAAE-62C82D01A71C}" destId="{C1C7982B-EEEE-4A41-9821-1E64C504EB55}" srcOrd="1" destOrd="0" presId="urn:microsoft.com/office/officeart/2005/8/layout/vProcess5"/>
    <dgm:cxn modelId="{710656B9-AF1D-4268-AD62-5E800B946685}" type="presOf" srcId="{A0FBD90F-5C08-4EFF-8E45-8ECDD00E816A}" destId="{A81E501E-5FCE-433B-8CB4-1438FDE0059F}" srcOrd="1" destOrd="0" presId="urn:microsoft.com/office/officeart/2005/8/layout/vProcess5"/>
    <dgm:cxn modelId="{07638201-E0A9-46E2-BD7D-71F733DE4ECA}" srcId="{FE6B2015-0E9A-4194-BB14-261831C0C120}" destId="{8E803703-A7A8-4FB1-B716-670AAEFA223D}" srcOrd="0" destOrd="0" parTransId="{769C5786-41DC-491A-8B57-18184FCB4A4F}" sibTransId="{2C45BCA8-4BB7-4B8C-9EE0-5CE4C6249CA7}"/>
    <dgm:cxn modelId="{493E653E-6C3C-49F6-8987-D6201E5876A5}" type="presOf" srcId="{B77EFEFB-56BC-4B03-A5AC-2C2F3516CC07}" destId="{4FE4E740-F1F1-4246-B0A6-28E9E4F14852}" srcOrd="0" destOrd="0" presId="urn:microsoft.com/office/officeart/2005/8/layout/vProcess5"/>
    <dgm:cxn modelId="{C877BB1E-1E60-4FF3-9506-5FB2824F90DE}" type="presParOf" srcId="{F27D2EEE-A166-4BAB-BFA9-FEDFB16D7C8F}" destId="{55C6FD1E-33FD-4472-85D5-3AB4671E207F}" srcOrd="0" destOrd="0" presId="urn:microsoft.com/office/officeart/2005/8/layout/vProcess5"/>
    <dgm:cxn modelId="{5ABFF5CE-F586-460E-BF7E-AB436FADF107}" type="presParOf" srcId="{F27D2EEE-A166-4BAB-BFA9-FEDFB16D7C8F}" destId="{6CBD1E67-C029-4AFA-9055-B1E505602530}" srcOrd="1" destOrd="0" presId="urn:microsoft.com/office/officeart/2005/8/layout/vProcess5"/>
    <dgm:cxn modelId="{636B2E55-E982-478B-A4FE-31DE0BF77CE2}" type="presParOf" srcId="{F27D2EEE-A166-4BAB-BFA9-FEDFB16D7C8F}" destId="{DEC3AB2B-1E69-4591-A100-FF5CF5D6F980}" srcOrd="2" destOrd="0" presId="urn:microsoft.com/office/officeart/2005/8/layout/vProcess5"/>
    <dgm:cxn modelId="{BCB61893-7B79-4FAC-AB4C-4F919CFA9CF5}" type="presParOf" srcId="{F27D2EEE-A166-4BAB-BFA9-FEDFB16D7C8F}" destId="{7966DFBB-0F93-4428-90D1-79A686B4A7D2}" srcOrd="3" destOrd="0" presId="urn:microsoft.com/office/officeart/2005/8/layout/vProcess5"/>
    <dgm:cxn modelId="{504A8668-1349-4BBF-93AC-101D1B8D10A5}" type="presParOf" srcId="{F27D2EEE-A166-4BAB-BFA9-FEDFB16D7C8F}" destId="{852D6FB0-4127-4DB0-BCF5-A802577EE9C1}" srcOrd="4" destOrd="0" presId="urn:microsoft.com/office/officeart/2005/8/layout/vProcess5"/>
    <dgm:cxn modelId="{3007ECE2-A5E8-4E45-95C0-3F0DAF96B336}" type="presParOf" srcId="{F27D2EEE-A166-4BAB-BFA9-FEDFB16D7C8F}" destId="{4FE4E740-F1F1-4246-B0A6-28E9E4F14852}" srcOrd="5" destOrd="0" presId="urn:microsoft.com/office/officeart/2005/8/layout/vProcess5"/>
    <dgm:cxn modelId="{8DA995AE-D468-404C-8237-5092E25811DF}" type="presParOf" srcId="{F27D2EEE-A166-4BAB-BFA9-FEDFB16D7C8F}" destId="{040241A0-5CDA-4E9D-9C50-977116451AD2}" srcOrd="6" destOrd="0" presId="urn:microsoft.com/office/officeart/2005/8/layout/vProcess5"/>
    <dgm:cxn modelId="{D7757707-1424-468A-993C-EAEDEA859B88}" type="presParOf" srcId="{F27D2EEE-A166-4BAB-BFA9-FEDFB16D7C8F}" destId="{53E95D6C-7480-4B64-8B2E-90C697627298}" srcOrd="7" destOrd="0" presId="urn:microsoft.com/office/officeart/2005/8/layout/vProcess5"/>
    <dgm:cxn modelId="{487AF2D3-32B5-48D1-A08C-51DB4C83E99F}" type="presParOf" srcId="{F27D2EEE-A166-4BAB-BFA9-FEDFB16D7C8F}" destId="{FE857332-BB92-43EF-B28B-069F28FECD47}" srcOrd="8" destOrd="0" presId="urn:microsoft.com/office/officeart/2005/8/layout/vProcess5"/>
    <dgm:cxn modelId="{40615DC3-71A4-4E4F-8549-D4823C31AE48}" type="presParOf" srcId="{F27D2EEE-A166-4BAB-BFA9-FEDFB16D7C8F}" destId="{9E1BACDD-BA8D-4C5A-A2D3-4EDC2FC46D18}" srcOrd="9" destOrd="0" presId="urn:microsoft.com/office/officeart/2005/8/layout/vProcess5"/>
    <dgm:cxn modelId="{88EF5E59-9EC3-47E1-B6EA-0C0B8DA5E7BF}" type="presParOf" srcId="{F27D2EEE-A166-4BAB-BFA9-FEDFB16D7C8F}" destId="{25D59498-FA4D-49BC-B6E4-ABC7F821F874}" srcOrd="10" destOrd="0" presId="urn:microsoft.com/office/officeart/2005/8/layout/vProcess5"/>
    <dgm:cxn modelId="{061F5F58-9EA4-4FA2-B286-B868BE7FA299}" type="presParOf" srcId="{F27D2EEE-A166-4BAB-BFA9-FEDFB16D7C8F}" destId="{C1C7982B-EEEE-4A41-9821-1E64C504EB55}" srcOrd="11" destOrd="0" presId="urn:microsoft.com/office/officeart/2005/8/layout/vProcess5"/>
    <dgm:cxn modelId="{525FF8EE-8D72-4CB2-AD45-B3BFAF82B4C0}" type="presParOf" srcId="{F27D2EEE-A166-4BAB-BFA9-FEDFB16D7C8F}" destId="{6B880016-F473-4EC6-82C7-9CC96665CC93}" srcOrd="12" destOrd="0" presId="urn:microsoft.com/office/officeart/2005/8/layout/vProcess5"/>
    <dgm:cxn modelId="{30B11E8E-03F6-4353-AF94-82B2656848EA}" type="presParOf" srcId="{F27D2EEE-A166-4BAB-BFA9-FEDFB16D7C8F}" destId="{A81E501E-5FCE-433B-8CB4-1438FDE0059F}" srcOrd="13" destOrd="0" presId="urn:microsoft.com/office/officeart/2005/8/layout/vProcess5"/>
    <dgm:cxn modelId="{3CB19B2A-EE3E-495F-A59F-908F29B6D685}" type="presParOf" srcId="{F27D2EEE-A166-4BAB-BFA9-FEDFB16D7C8F}" destId="{DDB3B2AE-177C-4A61-8014-9905D1DDDA12}"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F8B7BC6-6B6C-4B56-BEEF-B2FFB1DCDB17}" type="doc">
      <dgm:prSet loTypeId="urn:microsoft.com/office/officeart/2005/8/layout/target3" loCatId="relationship" qsTypeId="urn:microsoft.com/office/officeart/2005/8/quickstyle/simple2" qsCatId="simple" csTypeId="urn:microsoft.com/office/officeart/2005/8/colors/colorful4" csCatId="colorful"/>
      <dgm:spPr/>
      <dgm:t>
        <a:bodyPr/>
        <a:lstStyle/>
        <a:p>
          <a:endParaRPr lang="bg-BG"/>
        </a:p>
      </dgm:t>
    </dgm:pt>
    <dgm:pt modelId="{74B364E0-1308-48F0-8DF8-5A65D807B97E}">
      <dgm:prSet custT="1"/>
      <dgm:spPr/>
      <dgm:t>
        <a:bodyPr/>
        <a:lstStyle/>
        <a:p>
          <a:pPr rtl="0"/>
          <a:r>
            <a:rPr lang="bg-BG" sz="3200" b="1" dirty="0">
              <a:latin typeface="Times New Roman" pitchFamily="18" charset="0"/>
              <a:cs typeface="Times New Roman" pitchFamily="18" charset="0"/>
            </a:rPr>
            <a:t>„Трудният“ ученик – </a:t>
          </a:r>
          <a:r>
            <a:rPr lang="bg-BG" sz="3200" b="1" dirty="0" err="1">
              <a:latin typeface="Times New Roman" pitchFamily="18" charset="0"/>
              <a:cs typeface="Times New Roman" pitchFamily="18" charset="0"/>
            </a:rPr>
            <a:t>психодинамика</a:t>
          </a:r>
          <a:r>
            <a:rPr lang="bg-BG" sz="3200" b="1" dirty="0">
              <a:latin typeface="Times New Roman" pitchFamily="18" charset="0"/>
              <a:cs typeface="Times New Roman" pitchFamily="18" charset="0"/>
            </a:rPr>
            <a:t> на проблемното поведение</a:t>
          </a:r>
        </a:p>
      </dgm:t>
    </dgm:pt>
    <dgm:pt modelId="{D2E02175-BAE8-4CE9-B80A-AD23586ED7D4}" type="parTrans" cxnId="{787B6474-513D-44DF-8460-D7ED38DCC006}">
      <dgm:prSet/>
      <dgm:spPr/>
      <dgm:t>
        <a:bodyPr/>
        <a:lstStyle/>
        <a:p>
          <a:endParaRPr lang="bg-BG"/>
        </a:p>
      </dgm:t>
    </dgm:pt>
    <dgm:pt modelId="{48C9D4E0-56EE-4419-968B-74F1C26E6EEA}" type="sibTrans" cxnId="{787B6474-513D-44DF-8460-D7ED38DCC006}">
      <dgm:prSet/>
      <dgm:spPr/>
      <dgm:t>
        <a:bodyPr/>
        <a:lstStyle/>
        <a:p>
          <a:endParaRPr lang="bg-BG"/>
        </a:p>
      </dgm:t>
    </dgm:pt>
    <dgm:pt modelId="{9DD6AB4B-3375-4249-8A29-4F88F6070248}" type="pres">
      <dgm:prSet presAssocID="{CF8B7BC6-6B6C-4B56-BEEF-B2FFB1DCDB17}" presName="Name0" presStyleCnt="0">
        <dgm:presLayoutVars>
          <dgm:chMax val="7"/>
          <dgm:dir/>
          <dgm:animLvl val="lvl"/>
          <dgm:resizeHandles val="exact"/>
        </dgm:presLayoutVars>
      </dgm:prSet>
      <dgm:spPr/>
      <dgm:t>
        <a:bodyPr/>
        <a:lstStyle/>
        <a:p>
          <a:endParaRPr lang="bg-BG"/>
        </a:p>
      </dgm:t>
    </dgm:pt>
    <dgm:pt modelId="{00E9246D-049C-4AAC-9DAF-CD532FB85875}" type="pres">
      <dgm:prSet presAssocID="{74B364E0-1308-48F0-8DF8-5A65D807B97E}" presName="circle1" presStyleLbl="node1" presStyleIdx="0" presStyleCnt="1"/>
      <dgm:spPr/>
    </dgm:pt>
    <dgm:pt modelId="{081F5816-0F4A-4132-A560-1649B1B0BFEC}" type="pres">
      <dgm:prSet presAssocID="{74B364E0-1308-48F0-8DF8-5A65D807B97E}" presName="space" presStyleCnt="0"/>
      <dgm:spPr/>
    </dgm:pt>
    <dgm:pt modelId="{C94188CD-81D7-420B-8CA4-ED71B493292D}" type="pres">
      <dgm:prSet presAssocID="{74B364E0-1308-48F0-8DF8-5A65D807B97E}" presName="rect1" presStyleLbl="alignAcc1" presStyleIdx="0" presStyleCnt="1"/>
      <dgm:spPr/>
      <dgm:t>
        <a:bodyPr/>
        <a:lstStyle/>
        <a:p>
          <a:endParaRPr lang="bg-BG"/>
        </a:p>
      </dgm:t>
    </dgm:pt>
    <dgm:pt modelId="{9836580C-FA13-469C-BE5C-C88D4A935526}" type="pres">
      <dgm:prSet presAssocID="{74B364E0-1308-48F0-8DF8-5A65D807B97E}" presName="rect1ParTxNoCh" presStyleLbl="alignAcc1" presStyleIdx="0" presStyleCnt="1">
        <dgm:presLayoutVars>
          <dgm:chMax val="1"/>
          <dgm:bulletEnabled val="1"/>
        </dgm:presLayoutVars>
      </dgm:prSet>
      <dgm:spPr/>
      <dgm:t>
        <a:bodyPr/>
        <a:lstStyle/>
        <a:p>
          <a:endParaRPr lang="bg-BG"/>
        </a:p>
      </dgm:t>
    </dgm:pt>
  </dgm:ptLst>
  <dgm:cxnLst>
    <dgm:cxn modelId="{787B6474-513D-44DF-8460-D7ED38DCC006}" srcId="{CF8B7BC6-6B6C-4B56-BEEF-B2FFB1DCDB17}" destId="{74B364E0-1308-48F0-8DF8-5A65D807B97E}" srcOrd="0" destOrd="0" parTransId="{D2E02175-BAE8-4CE9-B80A-AD23586ED7D4}" sibTransId="{48C9D4E0-56EE-4419-968B-74F1C26E6EEA}"/>
    <dgm:cxn modelId="{2C6B360C-AB24-4C11-B9A7-0BB2AE9BBAC1}" type="presOf" srcId="{74B364E0-1308-48F0-8DF8-5A65D807B97E}" destId="{9836580C-FA13-469C-BE5C-C88D4A935526}" srcOrd="1" destOrd="0" presId="urn:microsoft.com/office/officeart/2005/8/layout/target3"/>
    <dgm:cxn modelId="{79C78946-1800-47A2-A0BF-98CC7187C447}" type="presOf" srcId="{CF8B7BC6-6B6C-4B56-BEEF-B2FFB1DCDB17}" destId="{9DD6AB4B-3375-4249-8A29-4F88F6070248}" srcOrd="0" destOrd="0" presId="urn:microsoft.com/office/officeart/2005/8/layout/target3"/>
    <dgm:cxn modelId="{0B34BB4F-1D80-40DE-9861-594C453D2A60}" type="presOf" srcId="{74B364E0-1308-48F0-8DF8-5A65D807B97E}" destId="{C94188CD-81D7-420B-8CA4-ED71B493292D}" srcOrd="0" destOrd="0" presId="urn:microsoft.com/office/officeart/2005/8/layout/target3"/>
    <dgm:cxn modelId="{A009C006-FBEB-49AA-A77D-A967D122C407}" type="presParOf" srcId="{9DD6AB4B-3375-4249-8A29-4F88F6070248}" destId="{00E9246D-049C-4AAC-9DAF-CD532FB85875}" srcOrd="0" destOrd="0" presId="urn:microsoft.com/office/officeart/2005/8/layout/target3"/>
    <dgm:cxn modelId="{FA653EAA-BBF8-461C-8C9F-DCB83D250E04}" type="presParOf" srcId="{9DD6AB4B-3375-4249-8A29-4F88F6070248}" destId="{081F5816-0F4A-4132-A560-1649B1B0BFEC}" srcOrd="1" destOrd="0" presId="urn:microsoft.com/office/officeart/2005/8/layout/target3"/>
    <dgm:cxn modelId="{EEDD912D-FC4A-46F0-94DE-CB5951335931}" type="presParOf" srcId="{9DD6AB4B-3375-4249-8A29-4F88F6070248}" destId="{C94188CD-81D7-420B-8CA4-ED71B493292D}" srcOrd="2" destOrd="0" presId="urn:microsoft.com/office/officeart/2005/8/layout/target3"/>
    <dgm:cxn modelId="{85A79C69-A332-4CE8-B120-8B61CCB3FCD6}" type="presParOf" srcId="{9DD6AB4B-3375-4249-8A29-4F88F6070248}" destId="{9836580C-FA13-469C-BE5C-C88D4A93552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C2E3527-998E-422C-A7F8-F12B478C33B2}" type="doc">
      <dgm:prSet loTypeId="urn:microsoft.com/office/officeart/2005/8/layout/target3" loCatId="relationship" qsTypeId="urn:microsoft.com/office/officeart/2005/8/quickstyle/simple1" qsCatId="simple" csTypeId="urn:microsoft.com/office/officeart/2005/8/colors/accent1_1" csCatId="accent1"/>
      <dgm:spPr/>
      <dgm:t>
        <a:bodyPr/>
        <a:lstStyle/>
        <a:p>
          <a:endParaRPr lang="bg-BG"/>
        </a:p>
      </dgm:t>
    </dgm:pt>
    <dgm:pt modelId="{D77003C2-FB7A-47CD-A58E-117BED2AA218}">
      <dgm:prSet custT="1"/>
      <dgm:spPr/>
      <dgm:t>
        <a:bodyPr/>
        <a:lstStyle/>
        <a:p>
          <a:pPr rtl="0"/>
          <a:r>
            <a:rPr lang="bg-BG" sz="2800" b="0" dirty="0">
              <a:latin typeface="Times New Roman" pitchFamily="18" charset="0"/>
              <a:cs typeface="Times New Roman" pitchFamily="18" charset="0"/>
            </a:rPr>
            <a:t>Препоръчителни техники за работа с типовете проблемно поведение</a:t>
          </a:r>
        </a:p>
      </dgm:t>
    </dgm:pt>
    <dgm:pt modelId="{27DC3619-5EE2-4407-9351-42D2DC7A3172}" type="parTrans" cxnId="{F4B0253E-D2E8-45D4-84AE-FAE5A933C4D9}">
      <dgm:prSet/>
      <dgm:spPr/>
      <dgm:t>
        <a:bodyPr/>
        <a:lstStyle/>
        <a:p>
          <a:endParaRPr lang="bg-BG"/>
        </a:p>
      </dgm:t>
    </dgm:pt>
    <dgm:pt modelId="{5E4B3A66-DB1C-4A56-BF72-E2146AEC21FE}" type="sibTrans" cxnId="{F4B0253E-D2E8-45D4-84AE-FAE5A933C4D9}">
      <dgm:prSet/>
      <dgm:spPr/>
      <dgm:t>
        <a:bodyPr/>
        <a:lstStyle/>
        <a:p>
          <a:endParaRPr lang="bg-BG"/>
        </a:p>
      </dgm:t>
    </dgm:pt>
    <dgm:pt modelId="{2E09C246-4787-42B0-BF53-B60F34D6F3C9}" type="pres">
      <dgm:prSet presAssocID="{2C2E3527-998E-422C-A7F8-F12B478C33B2}" presName="Name0" presStyleCnt="0">
        <dgm:presLayoutVars>
          <dgm:chMax val="7"/>
          <dgm:dir/>
          <dgm:animLvl val="lvl"/>
          <dgm:resizeHandles val="exact"/>
        </dgm:presLayoutVars>
      </dgm:prSet>
      <dgm:spPr/>
      <dgm:t>
        <a:bodyPr/>
        <a:lstStyle/>
        <a:p>
          <a:endParaRPr lang="bg-BG"/>
        </a:p>
      </dgm:t>
    </dgm:pt>
    <dgm:pt modelId="{EA709E86-C68A-4DA9-A106-F81C7D90C46C}" type="pres">
      <dgm:prSet presAssocID="{D77003C2-FB7A-47CD-A58E-117BED2AA218}" presName="circle1" presStyleLbl="node1" presStyleIdx="0" presStyleCnt="1"/>
      <dgm:spPr/>
    </dgm:pt>
    <dgm:pt modelId="{013B2DE7-6117-486A-A18A-20FF8AB8F9D0}" type="pres">
      <dgm:prSet presAssocID="{D77003C2-FB7A-47CD-A58E-117BED2AA218}" presName="space" presStyleCnt="0"/>
      <dgm:spPr/>
    </dgm:pt>
    <dgm:pt modelId="{6BEC8B10-6E99-44B0-B979-A672CA7E1704}" type="pres">
      <dgm:prSet presAssocID="{D77003C2-FB7A-47CD-A58E-117BED2AA218}" presName="rect1" presStyleLbl="alignAcc1" presStyleIdx="0" presStyleCnt="1"/>
      <dgm:spPr/>
      <dgm:t>
        <a:bodyPr/>
        <a:lstStyle/>
        <a:p>
          <a:endParaRPr lang="bg-BG"/>
        </a:p>
      </dgm:t>
    </dgm:pt>
    <dgm:pt modelId="{7E0C1B6F-BB88-4D81-88FF-FBFEF494FDD2}" type="pres">
      <dgm:prSet presAssocID="{D77003C2-FB7A-47CD-A58E-117BED2AA218}" presName="rect1ParTxNoCh" presStyleLbl="alignAcc1" presStyleIdx="0" presStyleCnt="1">
        <dgm:presLayoutVars>
          <dgm:chMax val="1"/>
          <dgm:bulletEnabled val="1"/>
        </dgm:presLayoutVars>
      </dgm:prSet>
      <dgm:spPr/>
      <dgm:t>
        <a:bodyPr/>
        <a:lstStyle/>
        <a:p>
          <a:endParaRPr lang="bg-BG"/>
        </a:p>
      </dgm:t>
    </dgm:pt>
  </dgm:ptLst>
  <dgm:cxnLst>
    <dgm:cxn modelId="{F4B0253E-D2E8-45D4-84AE-FAE5A933C4D9}" srcId="{2C2E3527-998E-422C-A7F8-F12B478C33B2}" destId="{D77003C2-FB7A-47CD-A58E-117BED2AA218}" srcOrd="0" destOrd="0" parTransId="{27DC3619-5EE2-4407-9351-42D2DC7A3172}" sibTransId="{5E4B3A66-DB1C-4A56-BF72-E2146AEC21FE}"/>
    <dgm:cxn modelId="{5F8320FB-E242-4EE0-A55E-E8862C6B1159}" type="presOf" srcId="{2C2E3527-998E-422C-A7F8-F12B478C33B2}" destId="{2E09C246-4787-42B0-BF53-B60F34D6F3C9}" srcOrd="0" destOrd="0" presId="urn:microsoft.com/office/officeart/2005/8/layout/target3"/>
    <dgm:cxn modelId="{C4ABF8AC-394B-4AA4-B239-8FBAE0372788}" type="presOf" srcId="{D77003C2-FB7A-47CD-A58E-117BED2AA218}" destId="{6BEC8B10-6E99-44B0-B979-A672CA7E1704}" srcOrd="0" destOrd="0" presId="urn:microsoft.com/office/officeart/2005/8/layout/target3"/>
    <dgm:cxn modelId="{DA29BE5A-3A4D-4F14-838B-5B3665E92353}" type="presOf" srcId="{D77003C2-FB7A-47CD-A58E-117BED2AA218}" destId="{7E0C1B6F-BB88-4D81-88FF-FBFEF494FDD2}" srcOrd="1" destOrd="0" presId="urn:microsoft.com/office/officeart/2005/8/layout/target3"/>
    <dgm:cxn modelId="{96FC4DE4-7673-440A-90EC-0FDF57E7F5C9}" type="presParOf" srcId="{2E09C246-4787-42B0-BF53-B60F34D6F3C9}" destId="{EA709E86-C68A-4DA9-A106-F81C7D90C46C}" srcOrd="0" destOrd="0" presId="urn:microsoft.com/office/officeart/2005/8/layout/target3"/>
    <dgm:cxn modelId="{15F784EB-C91D-4DD7-90DA-E354D4B2D6FF}" type="presParOf" srcId="{2E09C246-4787-42B0-BF53-B60F34D6F3C9}" destId="{013B2DE7-6117-486A-A18A-20FF8AB8F9D0}" srcOrd="1" destOrd="0" presId="urn:microsoft.com/office/officeart/2005/8/layout/target3"/>
    <dgm:cxn modelId="{21D17FBF-ADF4-4ECE-9DF2-88B46A895288}" type="presParOf" srcId="{2E09C246-4787-42B0-BF53-B60F34D6F3C9}" destId="{6BEC8B10-6E99-44B0-B979-A672CA7E1704}" srcOrd="2" destOrd="0" presId="urn:microsoft.com/office/officeart/2005/8/layout/target3"/>
    <dgm:cxn modelId="{C6353322-D5CE-40C7-9A7E-BCE94EC9785B}" type="presParOf" srcId="{2E09C246-4787-42B0-BF53-B60F34D6F3C9}" destId="{7E0C1B6F-BB88-4D81-88FF-FBFEF494FDD2}" srcOrd="3" destOrd="0" presId="urn:microsoft.com/office/officeart/2005/8/layout/targe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9C1C1A2-06D1-4841-9109-3BF81C07787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bg-BG"/>
        </a:p>
      </dgm:t>
    </dgm:pt>
    <dgm:pt modelId="{88229152-0D6D-44DD-9085-C12C58F6D8C8}" type="pres">
      <dgm:prSet presAssocID="{19C1C1A2-06D1-4841-9109-3BF81C077870}" presName="Name0" presStyleCnt="0">
        <dgm:presLayoutVars>
          <dgm:dir/>
          <dgm:animLvl val="lvl"/>
          <dgm:resizeHandles val="exact"/>
        </dgm:presLayoutVars>
      </dgm:prSet>
      <dgm:spPr/>
      <dgm:t>
        <a:bodyPr/>
        <a:lstStyle/>
        <a:p>
          <a:endParaRPr lang="bg-BG"/>
        </a:p>
      </dgm:t>
    </dgm:pt>
  </dgm:ptLst>
  <dgm:cxnLst>
    <dgm:cxn modelId="{7ADAAE2F-87B6-42C5-97C8-E2531B71C2DD}" type="presOf" srcId="{19C1C1A2-06D1-4841-9109-3BF81C077870}" destId="{88229152-0D6D-44DD-9085-C12C58F6D8C8}"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893CD46-C729-4CB4-B967-2F4B18E3DFDC}"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bg-BG"/>
        </a:p>
      </dgm:t>
    </dgm:pt>
    <dgm:pt modelId="{18E87303-975B-41D0-B296-E84050095C1B}">
      <dgm:prSet/>
      <dgm:spPr/>
      <dgm:t>
        <a:bodyPr/>
        <a:lstStyle/>
        <a:p>
          <a:pPr rtl="0"/>
          <a:r>
            <a:rPr lang="bg-BG" dirty="0">
              <a:solidFill>
                <a:srgbClr val="002060"/>
              </a:solidFill>
              <a:latin typeface="Times New Roman" pitchFamily="18" charset="0"/>
              <a:cs typeface="Times New Roman" pitchFamily="18" charset="0"/>
            </a:rPr>
            <a:t>НЕ прилагайте наказания и НЕ отправяйте заплаха към тези </a:t>
          </a:r>
          <a:r>
            <a:rPr lang="bg-BG" dirty="0" smtClean="0">
              <a:solidFill>
                <a:srgbClr val="002060"/>
              </a:solidFill>
              <a:latin typeface="Times New Roman" pitchFamily="18" charset="0"/>
              <a:cs typeface="Times New Roman" pitchFamily="18" charset="0"/>
            </a:rPr>
            <a:t>деца;</a:t>
          </a:r>
          <a:endParaRPr lang="bg-BG" dirty="0">
            <a:solidFill>
              <a:srgbClr val="002060"/>
            </a:solidFill>
            <a:latin typeface="Times New Roman" pitchFamily="18" charset="0"/>
            <a:cs typeface="Times New Roman" pitchFamily="18" charset="0"/>
          </a:endParaRPr>
        </a:p>
      </dgm:t>
    </dgm:pt>
    <dgm:pt modelId="{25067C4E-1CEA-4584-9761-8E2742E0B643}" type="parTrans" cxnId="{4CCDD3B7-7E2F-4861-B1D4-64296AC4CE6B}">
      <dgm:prSet/>
      <dgm:spPr/>
      <dgm:t>
        <a:bodyPr/>
        <a:lstStyle/>
        <a:p>
          <a:endParaRPr lang="bg-BG"/>
        </a:p>
      </dgm:t>
    </dgm:pt>
    <dgm:pt modelId="{106E7B4E-C61F-48A5-A579-CB4339A7B7BC}" type="sibTrans" cxnId="{4CCDD3B7-7E2F-4861-B1D4-64296AC4CE6B}">
      <dgm:prSet/>
      <dgm:spPr/>
      <dgm:t>
        <a:bodyPr/>
        <a:lstStyle/>
        <a:p>
          <a:endParaRPr lang="bg-BG"/>
        </a:p>
      </dgm:t>
    </dgm:pt>
    <dgm:pt modelId="{93E95CB3-D10C-4B93-BBAE-78D7D2E41845}">
      <dgm:prSet/>
      <dgm:spPr/>
      <dgm:t>
        <a:bodyPr/>
        <a:lstStyle/>
        <a:p>
          <a:pPr rtl="0"/>
          <a:r>
            <a:rPr lang="bg-BG" dirty="0">
              <a:solidFill>
                <a:srgbClr val="002060"/>
              </a:solidFill>
              <a:latin typeface="Times New Roman" pitchFamily="18" charset="0"/>
              <a:cs typeface="Times New Roman" pitchFamily="18" charset="0"/>
            </a:rPr>
            <a:t>Включвайте срамежливите и затворени деца в дейности, които представляват интерес за тях; участие в беседи и дискусии;</a:t>
          </a:r>
        </a:p>
      </dgm:t>
    </dgm:pt>
    <dgm:pt modelId="{0FFCABF4-EC15-4373-89EA-8889B9A215F7}" type="parTrans" cxnId="{293CC116-7EE4-4876-822E-9A3E57540309}">
      <dgm:prSet/>
      <dgm:spPr/>
      <dgm:t>
        <a:bodyPr/>
        <a:lstStyle/>
        <a:p>
          <a:endParaRPr lang="bg-BG"/>
        </a:p>
      </dgm:t>
    </dgm:pt>
    <dgm:pt modelId="{D98D3ED1-CDC6-4729-BAFF-8BF77EDB0D5D}" type="sibTrans" cxnId="{293CC116-7EE4-4876-822E-9A3E57540309}">
      <dgm:prSet/>
      <dgm:spPr/>
      <dgm:t>
        <a:bodyPr/>
        <a:lstStyle/>
        <a:p>
          <a:endParaRPr lang="bg-BG"/>
        </a:p>
      </dgm:t>
    </dgm:pt>
    <dgm:pt modelId="{891132D2-049B-4B24-B9D9-C384C7905FF5}">
      <dgm:prSet/>
      <dgm:spPr/>
      <dgm:t>
        <a:bodyPr/>
        <a:lstStyle/>
        <a:p>
          <a:pPr rtl="0"/>
          <a:r>
            <a:rPr lang="bg-BG" dirty="0">
              <a:solidFill>
                <a:srgbClr val="002060"/>
              </a:solidFill>
              <a:latin typeface="Times New Roman" pitchFamily="18" charset="0"/>
              <a:cs typeface="Times New Roman" pitchFamily="18" charset="0"/>
            </a:rPr>
            <a:t>В различни класни и извънкласни дейности; игри; участия в различни инициативи и т.н.</a:t>
          </a:r>
        </a:p>
      </dgm:t>
    </dgm:pt>
    <dgm:pt modelId="{19D76274-4381-4093-B33E-0535BA5F2D61}" type="parTrans" cxnId="{E4F95DF6-B1C4-4FB5-917C-5F1FB55666FF}">
      <dgm:prSet/>
      <dgm:spPr/>
      <dgm:t>
        <a:bodyPr/>
        <a:lstStyle/>
        <a:p>
          <a:endParaRPr lang="bg-BG"/>
        </a:p>
      </dgm:t>
    </dgm:pt>
    <dgm:pt modelId="{8EC86DC5-FDDE-4E93-891F-00B78F213102}" type="sibTrans" cxnId="{E4F95DF6-B1C4-4FB5-917C-5F1FB55666FF}">
      <dgm:prSet/>
      <dgm:spPr/>
      <dgm:t>
        <a:bodyPr/>
        <a:lstStyle/>
        <a:p>
          <a:endParaRPr lang="bg-BG"/>
        </a:p>
      </dgm:t>
    </dgm:pt>
    <dgm:pt modelId="{69E3594E-ED86-4AF1-82D4-119221796443}">
      <dgm:prSet/>
      <dgm:spPr/>
      <dgm:t>
        <a:bodyPr/>
        <a:lstStyle/>
        <a:p>
          <a:pPr rtl="0"/>
          <a:r>
            <a:rPr lang="bg-BG" dirty="0">
              <a:solidFill>
                <a:srgbClr val="002060"/>
              </a:solidFill>
              <a:latin typeface="Times New Roman" pitchFamily="18" charset="0"/>
              <a:cs typeface="Times New Roman" pitchFamily="18" charset="0"/>
            </a:rPr>
            <a:t>Демонстрация на техни рисунки, съчинения и др.;</a:t>
          </a:r>
        </a:p>
      </dgm:t>
    </dgm:pt>
    <dgm:pt modelId="{5295C227-A184-4C99-8054-B95141934F99}" type="parTrans" cxnId="{F4F25AEE-7E49-483F-AFEC-B6BA1EF2BEE5}">
      <dgm:prSet/>
      <dgm:spPr/>
      <dgm:t>
        <a:bodyPr/>
        <a:lstStyle/>
        <a:p>
          <a:endParaRPr lang="bg-BG"/>
        </a:p>
      </dgm:t>
    </dgm:pt>
    <dgm:pt modelId="{15E3DDD5-94B9-4FB2-8A92-80C2E26AA215}" type="sibTrans" cxnId="{F4F25AEE-7E49-483F-AFEC-B6BA1EF2BEE5}">
      <dgm:prSet/>
      <dgm:spPr/>
      <dgm:t>
        <a:bodyPr/>
        <a:lstStyle/>
        <a:p>
          <a:endParaRPr lang="bg-BG"/>
        </a:p>
      </dgm:t>
    </dgm:pt>
    <dgm:pt modelId="{0EE12D54-8CBD-437B-87C3-41642497DD3D}">
      <dgm:prSet/>
      <dgm:spPr/>
      <dgm:t>
        <a:bodyPr/>
        <a:lstStyle/>
        <a:p>
          <a:pPr rtl="0"/>
          <a:r>
            <a:rPr lang="bg-BG" dirty="0">
              <a:solidFill>
                <a:srgbClr val="002060"/>
              </a:solidFill>
              <a:latin typeface="Times New Roman" pitchFamily="18" charset="0"/>
              <a:cs typeface="Times New Roman" pitchFamily="18" charset="0"/>
            </a:rPr>
            <a:t>Облекчавайте напрежението или затрудненията им;</a:t>
          </a:r>
        </a:p>
      </dgm:t>
    </dgm:pt>
    <dgm:pt modelId="{35D6A6BE-343A-4137-B715-B53B3368BE05}" type="parTrans" cxnId="{4A6279B4-ED43-42AF-B293-06900CAF57CF}">
      <dgm:prSet/>
      <dgm:spPr/>
      <dgm:t>
        <a:bodyPr/>
        <a:lstStyle/>
        <a:p>
          <a:endParaRPr lang="bg-BG"/>
        </a:p>
      </dgm:t>
    </dgm:pt>
    <dgm:pt modelId="{2FF518B5-3D1B-4F71-9C73-69D0836D1314}" type="sibTrans" cxnId="{4A6279B4-ED43-42AF-B293-06900CAF57CF}">
      <dgm:prSet/>
      <dgm:spPr/>
      <dgm:t>
        <a:bodyPr/>
        <a:lstStyle/>
        <a:p>
          <a:endParaRPr lang="bg-BG"/>
        </a:p>
      </dgm:t>
    </dgm:pt>
    <dgm:pt modelId="{EE1C3FB7-5A88-448B-999F-6F3F4E928B8F}" type="pres">
      <dgm:prSet presAssocID="{C893CD46-C729-4CB4-B967-2F4B18E3DFDC}" presName="Name0" presStyleCnt="0">
        <dgm:presLayoutVars>
          <dgm:dir/>
          <dgm:resizeHandles val="exact"/>
        </dgm:presLayoutVars>
      </dgm:prSet>
      <dgm:spPr/>
      <dgm:t>
        <a:bodyPr/>
        <a:lstStyle/>
        <a:p>
          <a:endParaRPr lang="bg-BG"/>
        </a:p>
      </dgm:t>
    </dgm:pt>
    <dgm:pt modelId="{0559BE4E-DC4D-4399-8990-CD08C63FA58E}" type="pres">
      <dgm:prSet presAssocID="{18E87303-975B-41D0-B296-E84050095C1B}" presName="node" presStyleLbl="node1" presStyleIdx="0" presStyleCnt="5">
        <dgm:presLayoutVars>
          <dgm:bulletEnabled val="1"/>
        </dgm:presLayoutVars>
      </dgm:prSet>
      <dgm:spPr/>
      <dgm:t>
        <a:bodyPr/>
        <a:lstStyle/>
        <a:p>
          <a:endParaRPr lang="bg-BG"/>
        </a:p>
      </dgm:t>
    </dgm:pt>
    <dgm:pt modelId="{3A1221E7-7C17-4535-8568-7AA5B36DF70B}" type="pres">
      <dgm:prSet presAssocID="{106E7B4E-C61F-48A5-A579-CB4339A7B7BC}" presName="sibTrans" presStyleLbl="sibTrans2D1" presStyleIdx="0" presStyleCnt="4"/>
      <dgm:spPr/>
      <dgm:t>
        <a:bodyPr/>
        <a:lstStyle/>
        <a:p>
          <a:endParaRPr lang="bg-BG"/>
        </a:p>
      </dgm:t>
    </dgm:pt>
    <dgm:pt modelId="{3D7EAE25-3518-424F-AC2B-319FACC4B24B}" type="pres">
      <dgm:prSet presAssocID="{106E7B4E-C61F-48A5-A579-CB4339A7B7BC}" presName="connectorText" presStyleLbl="sibTrans2D1" presStyleIdx="0" presStyleCnt="4"/>
      <dgm:spPr/>
      <dgm:t>
        <a:bodyPr/>
        <a:lstStyle/>
        <a:p>
          <a:endParaRPr lang="bg-BG"/>
        </a:p>
      </dgm:t>
    </dgm:pt>
    <dgm:pt modelId="{F2E8EEF2-815C-4463-9F88-2A642DDE3B66}" type="pres">
      <dgm:prSet presAssocID="{93E95CB3-D10C-4B93-BBAE-78D7D2E41845}" presName="node" presStyleLbl="node1" presStyleIdx="1" presStyleCnt="5">
        <dgm:presLayoutVars>
          <dgm:bulletEnabled val="1"/>
        </dgm:presLayoutVars>
      </dgm:prSet>
      <dgm:spPr/>
      <dgm:t>
        <a:bodyPr/>
        <a:lstStyle/>
        <a:p>
          <a:endParaRPr lang="bg-BG"/>
        </a:p>
      </dgm:t>
    </dgm:pt>
    <dgm:pt modelId="{771E6646-4875-43DD-ACB6-37995034C697}" type="pres">
      <dgm:prSet presAssocID="{D98D3ED1-CDC6-4729-BAFF-8BF77EDB0D5D}" presName="sibTrans" presStyleLbl="sibTrans2D1" presStyleIdx="1" presStyleCnt="4"/>
      <dgm:spPr/>
      <dgm:t>
        <a:bodyPr/>
        <a:lstStyle/>
        <a:p>
          <a:endParaRPr lang="bg-BG"/>
        </a:p>
      </dgm:t>
    </dgm:pt>
    <dgm:pt modelId="{6D11A68B-A391-4F84-BC8F-477689549C46}" type="pres">
      <dgm:prSet presAssocID="{D98D3ED1-CDC6-4729-BAFF-8BF77EDB0D5D}" presName="connectorText" presStyleLbl="sibTrans2D1" presStyleIdx="1" presStyleCnt="4"/>
      <dgm:spPr/>
      <dgm:t>
        <a:bodyPr/>
        <a:lstStyle/>
        <a:p>
          <a:endParaRPr lang="bg-BG"/>
        </a:p>
      </dgm:t>
    </dgm:pt>
    <dgm:pt modelId="{71881F81-AF39-44FB-BA38-C544024279F9}" type="pres">
      <dgm:prSet presAssocID="{891132D2-049B-4B24-B9D9-C384C7905FF5}" presName="node" presStyleLbl="node1" presStyleIdx="2" presStyleCnt="5">
        <dgm:presLayoutVars>
          <dgm:bulletEnabled val="1"/>
        </dgm:presLayoutVars>
      </dgm:prSet>
      <dgm:spPr/>
      <dgm:t>
        <a:bodyPr/>
        <a:lstStyle/>
        <a:p>
          <a:endParaRPr lang="bg-BG"/>
        </a:p>
      </dgm:t>
    </dgm:pt>
    <dgm:pt modelId="{854A2D35-4B36-47CB-ABB1-649803E3B65A}" type="pres">
      <dgm:prSet presAssocID="{8EC86DC5-FDDE-4E93-891F-00B78F213102}" presName="sibTrans" presStyleLbl="sibTrans2D1" presStyleIdx="2" presStyleCnt="4"/>
      <dgm:spPr/>
      <dgm:t>
        <a:bodyPr/>
        <a:lstStyle/>
        <a:p>
          <a:endParaRPr lang="bg-BG"/>
        </a:p>
      </dgm:t>
    </dgm:pt>
    <dgm:pt modelId="{C9F33DF8-DB1C-4DD5-A64E-DEA1C25232FE}" type="pres">
      <dgm:prSet presAssocID="{8EC86DC5-FDDE-4E93-891F-00B78F213102}" presName="connectorText" presStyleLbl="sibTrans2D1" presStyleIdx="2" presStyleCnt="4"/>
      <dgm:spPr/>
      <dgm:t>
        <a:bodyPr/>
        <a:lstStyle/>
        <a:p>
          <a:endParaRPr lang="bg-BG"/>
        </a:p>
      </dgm:t>
    </dgm:pt>
    <dgm:pt modelId="{1E0247CE-ECB9-4F10-B055-D3733CC317A9}" type="pres">
      <dgm:prSet presAssocID="{69E3594E-ED86-4AF1-82D4-119221796443}" presName="node" presStyleLbl="node1" presStyleIdx="3" presStyleCnt="5">
        <dgm:presLayoutVars>
          <dgm:bulletEnabled val="1"/>
        </dgm:presLayoutVars>
      </dgm:prSet>
      <dgm:spPr/>
      <dgm:t>
        <a:bodyPr/>
        <a:lstStyle/>
        <a:p>
          <a:endParaRPr lang="bg-BG"/>
        </a:p>
      </dgm:t>
    </dgm:pt>
    <dgm:pt modelId="{5C3EB58B-3EF5-4395-B5BB-8495E658960F}" type="pres">
      <dgm:prSet presAssocID="{15E3DDD5-94B9-4FB2-8A92-80C2E26AA215}" presName="sibTrans" presStyleLbl="sibTrans2D1" presStyleIdx="3" presStyleCnt="4"/>
      <dgm:spPr/>
      <dgm:t>
        <a:bodyPr/>
        <a:lstStyle/>
        <a:p>
          <a:endParaRPr lang="bg-BG"/>
        </a:p>
      </dgm:t>
    </dgm:pt>
    <dgm:pt modelId="{50ED57FB-D080-44FC-AF4E-B3CC85FEA2CE}" type="pres">
      <dgm:prSet presAssocID="{15E3DDD5-94B9-4FB2-8A92-80C2E26AA215}" presName="connectorText" presStyleLbl="sibTrans2D1" presStyleIdx="3" presStyleCnt="4"/>
      <dgm:spPr/>
      <dgm:t>
        <a:bodyPr/>
        <a:lstStyle/>
        <a:p>
          <a:endParaRPr lang="bg-BG"/>
        </a:p>
      </dgm:t>
    </dgm:pt>
    <dgm:pt modelId="{B875DBA0-7AC8-4999-BCAE-E34A1BDFEDAC}" type="pres">
      <dgm:prSet presAssocID="{0EE12D54-8CBD-437B-87C3-41642497DD3D}" presName="node" presStyleLbl="node1" presStyleIdx="4" presStyleCnt="5">
        <dgm:presLayoutVars>
          <dgm:bulletEnabled val="1"/>
        </dgm:presLayoutVars>
      </dgm:prSet>
      <dgm:spPr/>
      <dgm:t>
        <a:bodyPr/>
        <a:lstStyle/>
        <a:p>
          <a:endParaRPr lang="bg-BG"/>
        </a:p>
      </dgm:t>
    </dgm:pt>
  </dgm:ptLst>
  <dgm:cxnLst>
    <dgm:cxn modelId="{403D5992-E7A0-4ACC-B589-CC3030BB9322}" type="presOf" srcId="{15E3DDD5-94B9-4FB2-8A92-80C2E26AA215}" destId="{50ED57FB-D080-44FC-AF4E-B3CC85FEA2CE}" srcOrd="1" destOrd="0" presId="urn:microsoft.com/office/officeart/2005/8/layout/process1"/>
    <dgm:cxn modelId="{42B29E30-4FF1-4CEE-90EC-A5DDB3B39508}" type="presOf" srcId="{891132D2-049B-4B24-B9D9-C384C7905FF5}" destId="{71881F81-AF39-44FB-BA38-C544024279F9}" srcOrd="0" destOrd="0" presId="urn:microsoft.com/office/officeart/2005/8/layout/process1"/>
    <dgm:cxn modelId="{183C06B5-335A-49E5-8631-A15324BAEE6F}" type="presOf" srcId="{93E95CB3-D10C-4B93-BBAE-78D7D2E41845}" destId="{F2E8EEF2-815C-4463-9F88-2A642DDE3B66}" srcOrd="0" destOrd="0" presId="urn:microsoft.com/office/officeart/2005/8/layout/process1"/>
    <dgm:cxn modelId="{E4F95DF6-B1C4-4FB5-917C-5F1FB55666FF}" srcId="{C893CD46-C729-4CB4-B967-2F4B18E3DFDC}" destId="{891132D2-049B-4B24-B9D9-C384C7905FF5}" srcOrd="2" destOrd="0" parTransId="{19D76274-4381-4093-B33E-0535BA5F2D61}" sibTransId="{8EC86DC5-FDDE-4E93-891F-00B78F213102}"/>
    <dgm:cxn modelId="{B62D23C2-4DC1-43FA-9C40-69549B4256FD}" type="presOf" srcId="{D98D3ED1-CDC6-4729-BAFF-8BF77EDB0D5D}" destId="{771E6646-4875-43DD-ACB6-37995034C697}" srcOrd="0" destOrd="0" presId="urn:microsoft.com/office/officeart/2005/8/layout/process1"/>
    <dgm:cxn modelId="{45D215ED-65F2-49D9-9880-9907D99AA4BB}" type="presOf" srcId="{106E7B4E-C61F-48A5-A579-CB4339A7B7BC}" destId="{3D7EAE25-3518-424F-AC2B-319FACC4B24B}" srcOrd="1" destOrd="0" presId="urn:microsoft.com/office/officeart/2005/8/layout/process1"/>
    <dgm:cxn modelId="{86806604-9690-4E99-ABFC-EE1D1A98761A}" type="presOf" srcId="{69E3594E-ED86-4AF1-82D4-119221796443}" destId="{1E0247CE-ECB9-4F10-B055-D3733CC317A9}" srcOrd="0" destOrd="0" presId="urn:microsoft.com/office/officeart/2005/8/layout/process1"/>
    <dgm:cxn modelId="{4E515DF2-D792-4664-9092-82DD5707810B}" type="presOf" srcId="{0EE12D54-8CBD-437B-87C3-41642497DD3D}" destId="{B875DBA0-7AC8-4999-BCAE-E34A1BDFEDAC}" srcOrd="0" destOrd="0" presId="urn:microsoft.com/office/officeart/2005/8/layout/process1"/>
    <dgm:cxn modelId="{4CCDD3B7-7E2F-4861-B1D4-64296AC4CE6B}" srcId="{C893CD46-C729-4CB4-B967-2F4B18E3DFDC}" destId="{18E87303-975B-41D0-B296-E84050095C1B}" srcOrd="0" destOrd="0" parTransId="{25067C4E-1CEA-4584-9761-8E2742E0B643}" sibTransId="{106E7B4E-C61F-48A5-A579-CB4339A7B7BC}"/>
    <dgm:cxn modelId="{F4F25AEE-7E49-483F-AFEC-B6BA1EF2BEE5}" srcId="{C893CD46-C729-4CB4-B967-2F4B18E3DFDC}" destId="{69E3594E-ED86-4AF1-82D4-119221796443}" srcOrd="3" destOrd="0" parTransId="{5295C227-A184-4C99-8054-B95141934F99}" sibTransId="{15E3DDD5-94B9-4FB2-8A92-80C2E26AA215}"/>
    <dgm:cxn modelId="{293CC116-7EE4-4876-822E-9A3E57540309}" srcId="{C893CD46-C729-4CB4-B967-2F4B18E3DFDC}" destId="{93E95CB3-D10C-4B93-BBAE-78D7D2E41845}" srcOrd="1" destOrd="0" parTransId="{0FFCABF4-EC15-4373-89EA-8889B9A215F7}" sibTransId="{D98D3ED1-CDC6-4729-BAFF-8BF77EDB0D5D}"/>
    <dgm:cxn modelId="{55D7AB61-FB0B-42FB-AF66-BB9B825D15E8}" type="presOf" srcId="{106E7B4E-C61F-48A5-A579-CB4339A7B7BC}" destId="{3A1221E7-7C17-4535-8568-7AA5B36DF70B}" srcOrd="0" destOrd="0" presId="urn:microsoft.com/office/officeart/2005/8/layout/process1"/>
    <dgm:cxn modelId="{942CA94D-136B-4009-B74E-96FFAF871455}" type="presOf" srcId="{15E3DDD5-94B9-4FB2-8A92-80C2E26AA215}" destId="{5C3EB58B-3EF5-4395-B5BB-8495E658960F}" srcOrd="0" destOrd="0" presId="urn:microsoft.com/office/officeart/2005/8/layout/process1"/>
    <dgm:cxn modelId="{D64E8AF4-BF2E-458B-B5FF-610398EEFCDF}" type="presOf" srcId="{18E87303-975B-41D0-B296-E84050095C1B}" destId="{0559BE4E-DC4D-4399-8990-CD08C63FA58E}" srcOrd="0" destOrd="0" presId="urn:microsoft.com/office/officeart/2005/8/layout/process1"/>
    <dgm:cxn modelId="{2D911D00-831B-4805-94D2-7DF96E0D2A50}" type="presOf" srcId="{D98D3ED1-CDC6-4729-BAFF-8BF77EDB0D5D}" destId="{6D11A68B-A391-4F84-BC8F-477689549C46}" srcOrd="1" destOrd="0" presId="urn:microsoft.com/office/officeart/2005/8/layout/process1"/>
    <dgm:cxn modelId="{9E98257A-B46F-48C0-828F-BDEC645A6F5D}" type="presOf" srcId="{C893CD46-C729-4CB4-B967-2F4B18E3DFDC}" destId="{EE1C3FB7-5A88-448B-999F-6F3F4E928B8F}" srcOrd="0" destOrd="0" presId="urn:microsoft.com/office/officeart/2005/8/layout/process1"/>
    <dgm:cxn modelId="{4A6279B4-ED43-42AF-B293-06900CAF57CF}" srcId="{C893CD46-C729-4CB4-B967-2F4B18E3DFDC}" destId="{0EE12D54-8CBD-437B-87C3-41642497DD3D}" srcOrd="4" destOrd="0" parTransId="{35D6A6BE-343A-4137-B715-B53B3368BE05}" sibTransId="{2FF518B5-3D1B-4F71-9C73-69D0836D1314}"/>
    <dgm:cxn modelId="{8C8634FF-4967-48EB-BA24-21543AB4649F}" type="presOf" srcId="{8EC86DC5-FDDE-4E93-891F-00B78F213102}" destId="{C9F33DF8-DB1C-4DD5-A64E-DEA1C25232FE}" srcOrd="1" destOrd="0" presId="urn:microsoft.com/office/officeart/2005/8/layout/process1"/>
    <dgm:cxn modelId="{F44A5A1C-EAC3-4D84-8112-592BE3887409}" type="presOf" srcId="{8EC86DC5-FDDE-4E93-891F-00B78F213102}" destId="{854A2D35-4B36-47CB-ABB1-649803E3B65A}" srcOrd="0" destOrd="0" presId="urn:microsoft.com/office/officeart/2005/8/layout/process1"/>
    <dgm:cxn modelId="{5EEF67AA-0A9A-4887-96AB-9A0C9334AFC4}" type="presParOf" srcId="{EE1C3FB7-5A88-448B-999F-6F3F4E928B8F}" destId="{0559BE4E-DC4D-4399-8990-CD08C63FA58E}" srcOrd="0" destOrd="0" presId="urn:microsoft.com/office/officeart/2005/8/layout/process1"/>
    <dgm:cxn modelId="{F80E7E85-A64A-4633-98BF-9DD24BB8D7A1}" type="presParOf" srcId="{EE1C3FB7-5A88-448B-999F-6F3F4E928B8F}" destId="{3A1221E7-7C17-4535-8568-7AA5B36DF70B}" srcOrd="1" destOrd="0" presId="urn:microsoft.com/office/officeart/2005/8/layout/process1"/>
    <dgm:cxn modelId="{05242C58-E863-423B-95A7-306F1E62B503}" type="presParOf" srcId="{3A1221E7-7C17-4535-8568-7AA5B36DF70B}" destId="{3D7EAE25-3518-424F-AC2B-319FACC4B24B}" srcOrd="0" destOrd="0" presId="urn:microsoft.com/office/officeart/2005/8/layout/process1"/>
    <dgm:cxn modelId="{3587F5EB-5A94-4037-8431-8E694D6D1637}" type="presParOf" srcId="{EE1C3FB7-5A88-448B-999F-6F3F4E928B8F}" destId="{F2E8EEF2-815C-4463-9F88-2A642DDE3B66}" srcOrd="2" destOrd="0" presId="urn:microsoft.com/office/officeart/2005/8/layout/process1"/>
    <dgm:cxn modelId="{6D616814-52CF-4FF5-B0FA-4C604CDBB851}" type="presParOf" srcId="{EE1C3FB7-5A88-448B-999F-6F3F4E928B8F}" destId="{771E6646-4875-43DD-ACB6-37995034C697}" srcOrd="3" destOrd="0" presId="urn:microsoft.com/office/officeart/2005/8/layout/process1"/>
    <dgm:cxn modelId="{E812A85A-7EDC-4DDC-8E81-06E8DE6A91B1}" type="presParOf" srcId="{771E6646-4875-43DD-ACB6-37995034C697}" destId="{6D11A68B-A391-4F84-BC8F-477689549C46}" srcOrd="0" destOrd="0" presId="urn:microsoft.com/office/officeart/2005/8/layout/process1"/>
    <dgm:cxn modelId="{1BC34BCC-05A8-4B7A-A206-E7780A7027D0}" type="presParOf" srcId="{EE1C3FB7-5A88-448B-999F-6F3F4E928B8F}" destId="{71881F81-AF39-44FB-BA38-C544024279F9}" srcOrd="4" destOrd="0" presId="urn:microsoft.com/office/officeart/2005/8/layout/process1"/>
    <dgm:cxn modelId="{1F317582-1A60-4B93-AC0C-26AFE7B08851}" type="presParOf" srcId="{EE1C3FB7-5A88-448B-999F-6F3F4E928B8F}" destId="{854A2D35-4B36-47CB-ABB1-649803E3B65A}" srcOrd="5" destOrd="0" presId="urn:microsoft.com/office/officeart/2005/8/layout/process1"/>
    <dgm:cxn modelId="{465E4689-B977-4286-BCEB-3F8157F1C18E}" type="presParOf" srcId="{854A2D35-4B36-47CB-ABB1-649803E3B65A}" destId="{C9F33DF8-DB1C-4DD5-A64E-DEA1C25232FE}" srcOrd="0" destOrd="0" presId="urn:microsoft.com/office/officeart/2005/8/layout/process1"/>
    <dgm:cxn modelId="{EE397482-BF80-4889-A9D4-B81D54667FE7}" type="presParOf" srcId="{EE1C3FB7-5A88-448B-999F-6F3F4E928B8F}" destId="{1E0247CE-ECB9-4F10-B055-D3733CC317A9}" srcOrd="6" destOrd="0" presId="urn:microsoft.com/office/officeart/2005/8/layout/process1"/>
    <dgm:cxn modelId="{0E03057F-3A03-47BF-96D5-1C229714503D}" type="presParOf" srcId="{EE1C3FB7-5A88-448B-999F-6F3F4E928B8F}" destId="{5C3EB58B-3EF5-4395-B5BB-8495E658960F}" srcOrd="7" destOrd="0" presId="urn:microsoft.com/office/officeart/2005/8/layout/process1"/>
    <dgm:cxn modelId="{FBF62B27-A881-48D1-93A9-83B468F2BA3B}" type="presParOf" srcId="{5C3EB58B-3EF5-4395-B5BB-8495E658960F}" destId="{50ED57FB-D080-44FC-AF4E-B3CC85FEA2CE}" srcOrd="0" destOrd="0" presId="urn:microsoft.com/office/officeart/2005/8/layout/process1"/>
    <dgm:cxn modelId="{FC673667-35B4-41FF-BBBF-5577A506D825}" type="presParOf" srcId="{EE1C3FB7-5A88-448B-999F-6F3F4E928B8F}" destId="{B875DBA0-7AC8-4999-BCAE-E34A1BDFEDAC}"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26E1E77-FFC6-4940-95F1-6D729C16B882}" type="doc">
      <dgm:prSet loTypeId="urn:microsoft.com/office/officeart/2005/8/layout/pyramid1" loCatId="pyramid" qsTypeId="urn:microsoft.com/office/officeart/2005/8/quickstyle/simple4" qsCatId="simple" csTypeId="urn:microsoft.com/office/officeart/2005/8/colors/colorful4" csCatId="colorful" phldr="1"/>
      <dgm:spPr/>
      <dgm:t>
        <a:bodyPr/>
        <a:lstStyle/>
        <a:p>
          <a:endParaRPr lang="bg-BG"/>
        </a:p>
      </dgm:t>
    </dgm:pt>
    <dgm:pt modelId="{FA95378D-2498-448A-8BAF-47B69E44CF46}">
      <dgm:prSet custT="1"/>
      <dgm:spPr/>
      <dgm:t>
        <a:bodyPr/>
        <a:lstStyle/>
        <a:p>
          <a:pPr rtl="0"/>
          <a:r>
            <a:rPr lang="bg-BG" sz="1800" dirty="0">
              <a:latin typeface="Times New Roman" pitchFamily="18" charset="0"/>
              <a:cs typeface="Times New Roman" pitchFamily="18" charset="0"/>
            </a:rPr>
            <a:t>Промяна на обкръжаващата </a:t>
          </a:r>
          <a:br>
            <a:rPr lang="bg-BG" sz="1800" dirty="0">
              <a:latin typeface="Times New Roman" pitchFamily="18" charset="0"/>
              <a:cs typeface="Times New Roman" pitchFamily="18" charset="0"/>
            </a:rPr>
          </a:br>
          <a:r>
            <a:rPr lang="bg-BG" sz="1800" dirty="0" smtClean="0">
              <a:latin typeface="Times New Roman" pitchFamily="18" charset="0"/>
              <a:cs typeface="Times New Roman" pitchFamily="18" charset="0"/>
            </a:rPr>
            <a:t>среда;</a:t>
          </a:r>
          <a:endParaRPr lang="bg-BG" sz="1800" dirty="0">
            <a:latin typeface="Times New Roman" pitchFamily="18" charset="0"/>
            <a:cs typeface="Times New Roman" pitchFamily="18" charset="0"/>
          </a:endParaRPr>
        </a:p>
      </dgm:t>
    </dgm:pt>
    <dgm:pt modelId="{FC82BF03-D60B-42A6-9AE0-F5BFD283230A}" type="parTrans" cxnId="{DEEE23BA-CF82-4446-A383-5305FEC9BD92}">
      <dgm:prSet/>
      <dgm:spPr/>
      <dgm:t>
        <a:bodyPr/>
        <a:lstStyle/>
        <a:p>
          <a:endParaRPr lang="bg-BG"/>
        </a:p>
      </dgm:t>
    </dgm:pt>
    <dgm:pt modelId="{659362D0-E320-406E-9D59-16A4E7218CBE}" type="sibTrans" cxnId="{DEEE23BA-CF82-4446-A383-5305FEC9BD92}">
      <dgm:prSet/>
      <dgm:spPr/>
      <dgm:t>
        <a:bodyPr/>
        <a:lstStyle/>
        <a:p>
          <a:endParaRPr lang="bg-BG"/>
        </a:p>
      </dgm:t>
    </dgm:pt>
    <dgm:pt modelId="{0654CDC8-0DD9-4BEE-9293-B053EB197D74}">
      <dgm:prSet custT="1"/>
      <dgm:spPr/>
      <dgm:t>
        <a:bodyPr/>
        <a:lstStyle/>
        <a:p>
          <a:pPr rtl="0"/>
          <a:r>
            <a:rPr lang="bg-BG" sz="1800" dirty="0">
              <a:latin typeface="Times New Roman" pitchFamily="18" charset="0"/>
              <a:cs typeface="Times New Roman" pitchFamily="18" charset="0"/>
            </a:rPr>
            <a:t>Към тези </a:t>
          </a:r>
          <a:r>
            <a:rPr lang="bg-BG" sz="1800" dirty="0" smtClean="0">
              <a:latin typeface="Times New Roman" pitchFamily="18" charset="0"/>
              <a:cs typeface="Times New Roman" pitchFamily="18" charset="0"/>
            </a:rPr>
            <a:t>деца </a:t>
          </a:r>
          <a:r>
            <a:rPr lang="bg-BG" sz="1800" dirty="0">
              <a:latin typeface="Times New Roman" pitchFamily="18" charset="0"/>
              <a:cs typeface="Times New Roman" pitchFamily="18" charset="0"/>
            </a:rPr>
            <a:t>винаги подхождайте с одобрение, поощрявайте ги и при най-малкия успех;</a:t>
          </a:r>
        </a:p>
      </dgm:t>
    </dgm:pt>
    <dgm:pt modelId="{F4F94A74-2E8F-472D-BF6E-01A43E08B970}" type="parTrans" cxnId="{7C4F9319-9748-4CA2-A907-F93B0D4EA063}">
      <dgm:prSet/>
      <dgm:spPr/>
      <dgm:t>
        <a:bodyPr/>
        <a:lstStyle/>
        <a:p>
          <a:endParaRPr lang="bg-BG"/>
        </a:p>
      </dgm:t>
    </dgm:pt>
    <dgm:pt modelId="{35FDE635-304C-4BAD-B32B-9866C8386525}" type="sibTrans" cxnId="{7C4F9319-9748-4CA2-A907-F93B0D4EA063}">
      <dgm:prSet/>
      <dgm:spPr/>
      <dgm:t>
        <a:bodyPr/>
        <a:lstStyle/>
        <a:p>
          <a:endParaRPr lang="bg-BG"/>
        </a:p>
      </dgm:t>
    </dgm:pt>
    <dgm:pt modelId="{06E6D951-56F0-403A-B42F-48AFACD4DD76}">
      <dgm:prSet custT="1"/>
      <dgm:spPr/>
      <dgm:t>
        <a:bodyPr/>
        <a:lstStyle/>
        <a:p>
          <a:pPr rtl="0"/>
          <a:r>
            <a:rPr lang="bg-BG" sz="1800" dirty="0">
              <a:latin typeface="Times New Roman" pitchFamily="18" charset="0"/>
              <a:cs typeface="Times New Roman" pitchFamily="18" charset="0"/>
            </a:rPr>
            <a:t>Осъществявайте индивидуални разговори с тези деца като им напомняте, че учениците често имат подобни проблеми, че всичко е нормално, но е много важно те да полагат усилия и постепенно да се променят.</a:t>
          </a:r>
        </a:p>
      </dgm:t>
    </dgm:pt>
    <dgm:pt modelId="{481882EA-F8CC-4E4B-BEAC-3763ACDD3F10}" type="parTrans" cxnId="{C72D869E-7053-48AB-861A-30769AD0B788}">
      <dgm:prSet/>
      <dgm:spPr/>
      <dgm:t>
        <a:bodyPr/>
        <a:lstStyle/>
        <a:p>
          <a:endParaRPr lang="bg-BG"/>
        </a:p>
      </dgm:t>
    </dgm:pt>
    <dgm:pt modelId="{8FD44E39-0A17-48AC-BA61-59D0CB00E220}" type="sibTrans" cxnId="{C72D869E-7053-48AB-861A-30769AD0B788}">
      <dgm:prSet/>
      <dgm:spPr/>
      <dgm:t>
        <a:bodyPr/>
        <a:lstStyle/>
        <a:p>
          <a:endParaRPr lang="bg-BG"/>
        </a:p>
      </dgm:t>
    </dgm:pt>
    <dgm:pt modelId="{095D3D0F-33D7-48A9-9F25-C556D31AE7EA}" type="pres">
      <dgm:prSet presAssocID="{726E1E77-FFC6-4940-95F1-6D729C16B882}" presName="Name0" presStyleCnt="0">
        <dgm:presLayoutVars>
          <dgm:dir/>
          <dgm:animLvl val="lvl"/>
          <dgm:resizeHandles val="exact"/>
        </dgm:presLayoutVars>
      </dgm:prSet>
      <dgm:spPr/>
      <dgm:t>
        <a:bodyPr/>
        <a:lstStyle/>
        <a:p>
          <a:endParaRPr lang="bg-BG"/>
        </a:p>
      </dgm:t>
    </dgm:pt>
    <dgm:pt modelId="{72A870E2-6738-45A2-8646-E28B586D1197}" type="pres">
      <dgm:prSet presAssocID="{FA95378D-2498-448A-8BAF-47B69E44CF46}" presName="Name8" presStyleCnt="0"/>
      <dgm:spPr/>
    </dgm:pt>
    <dgm:pt modelId="{FB7657EC-544A-48ED-AF6A-ABFF585829EA}" type="pres">
      <dgm:prSet presAssocID="{FA95378D-2498-448A-8BAF-47B69E44CF46}" presName="level" presStyleLbl="node1" presStyleIdx="0" presStyleCnt="3" custScaleX="118740" custScaleY="141871">
        <dgm:presLayoutVars>
          <dgm:chMax val="1"/>
          <dgm:bulletEnabled val="1"/>
        </dgm:presLayoutVars>
      </dgm:prSet>
      <dgm:spPr/>
      <dgm:t>
        <a:bodyPr/>
        <a:lstStyle/>
        <a:p>
          <a:endParaRPr lang="bg-BG"/>
        </a:p>
      </dgm:t>
    </dgm:pt>
    <dgm:pt modelId="{31215132-204E-4C80-80DC-961F7FF2DF6D}" type="pres">
      <dgm:prSet presAssocID="{FA95378D-2498-448A-8BAF-47B69E44CF46}" presName="levelTx" presStyleLbl="revTx" presStyleIdx="0" presStyleCnt="0">
        <dgm:presLayoutVars>
          <dgm:chMax val="1"/>
          <dgm:bulletEnabled val="1"/>
        </dgm:presLayoutVars>
      </dgm:prSet>
      <dgm:spPr/>
      <dgm:t>
        <a:bodyPr/>
        <a:lstStyle/>
        <a:p>
          <a:endParaRPr lang="bg-BG"/>
        </a:p>
      </dgm:t>
    </dgm:pt>
    <dgm:pt modelId="{C6B8915C-E98B-4BB0-9E86-E49B12C48DCA}" type="pres">
      <dgm:prSet presAssocID="{0654CDC8-0DD9-4BEE-9293-B053EB197D74}" presName="Name8" presStyleCnt="0"/>
      <dgm:spPr/>
    </dgm:pt>
    <dgm:pt modelId="{568588B2-052D-482A-814A-C78A29E36322}" type="pres">
      <dgm:prSet presAssocID="{0654CDC8-0DD9-4BEE-9293-B053EB197D74}" presName="level" presStyleLbl="node1" presStyleIdx="1" presStyleCnt="3">
        <dgm:presLayoutVars>
          <dgm:chMax val="1"/>
          <dgm:bulletEnabled val="1"/>
        </dgm:presLayoutVars>
      </dgm:prSet>
      <dgm:spPr/>
      <dgm:t>
        <a:bodyPr/>
        <a:lstStyle/>
        <a:p>
          <a:endParaRPr lang="bg-BG"/>
        </a:p>
      </dgm:t>
    </dgm:pt>
    <dgm:pt modelId="{80D7A4C4-C620-419D-964A-3F33F1ED883D}" type="pres">
      <dgm:prSet presAssocID="{0654CDC8-0DD9-4BEE-9293-B053EB197D74}" presName="levelTx" presStyleLbl="revTx" presStyleIdx="0" presStyleCnt="0">
        <dgm:presLayoutVars>
          <dgm:chMax val="1"/>
          <dgm:bulletEnabled val="1"/>
        </dgm:presLayoutVars>
      </dgm:prSet>
      <dgm:spPr/>
      <dgm:t>
        <a:bodyPr/>
        <a:lstStyle/>
        <a:p>
          <a:endParaRPr lang="bg-BG"/>
        </a:p>
      </dgm:t>
    </dgm:pt>
    <dgm:pt modelId="{9335BC99-EA53-41C2-9E72-617B984873D5}" type="pres">
      <dgm:prSet presAssocID="{06E6D951-56F0-403A-B42F-48AFACD4DD76}" presName="Name8" presStyleCnt="0"/>
      <dgm:spPr/>
    </dgm:pt>
    <dgm:pt modelId="{C7E46F20-E458-41FB-8E9E-01828EBCE33C}" type="pres">
      <dgm:prSet presAssocID="{06E6D951-56F0-403A-B42F-48AFACD4DD76}" presName="level" presStyleLbl="node1" presStyleIdx="2" presStyleCnt="3">
        <dgm:presLayoutVars>
          <dgm:chMax val="1"/>
          <dgm:bulletEnabled val="1"/>
        </dgm:presLayoutVars>
      </dgm:prSet>
      <dgm:spPr/>
      <dgm:t>
        <a:bodyPr/>
        <a:lstStyle/>
        <a:p>
          <a:endParaRPr lang="bg-BG"/>
        </a:p>
      </dgm:t>
    </dgm:pt>
    <dgm:pt modelId="{A12839B5-7F17-48BA-AEF8-8C4035AE4C3E}" type="pres">
      <dgm:prSet presAssocID="{06E6D951-56F0-403A-B42F-48AFACD4DD76}" presName="levelTx" presStyleLbl="revTx" presStyleIdx="0" presStyleCnt="0">
        <dgm:presLayoutVars>
          <dgm:chMax val="1"/>
          <dgm:bulletEnabled val="1"/>
        </dgm:presLayoutVars>
      </dgm:prSet>
      <dgm:spPr/>
      <dgm:t>
        <a:bodyPr/>
        <a:lstStyle/>
        <a:p>
          <a:endParaRPr lang="bg-BG"/>
        </a:p>
      </dgm:t>
    </dgm:pt>
  </dgm:ptLst>
  <dgm:cxnLst>
    <dgm:cxn modelId="{7C4F9319-9748-4CA2-A907-F93B0D4EA063}" srcId="{726E1E77-FFC6-4940-95F1-6D729C16B882}" destId="{0654CDC8-0DD9-4BEE-9293-B053EB197D74}" srcOrd="1" destOrd="0" parTransId="{F4F94A74-2E8F-472D-BF6E-01A43E08B970}" sibTransId="{35FDE635-304C-4BAD-B32B-9866C8386525}"/>
    <dgm:cxn modelId="{9BCB5908-470C-4B15-B7F3-52E3E109A516}" type="presOf" srcId="{FA95378D-2498-448A-8BAF-47B69E44CF46}" destId="{FB7657EC-544A-48ED-AF6A-ABFF585829EA}" srcOrd="0" destOrd="0" presId="urn:microsoft.com/office/officeart/2005/8/layout/pyramid1"/>
    <dgm:cxn modelId="{0E4D123D-A01E-462F-8EB9-D33A516B8CE0}" type="presOf" srcId="{06E6D951-56F0-403A-B42F-48AFACD4DD76}" destId="{A12839B5-7F17-48BA-AEF8-8C4035AE4C3E}" srcOrd="1" destOrd="0" presId="urn:microsoft.com/office/officeart/2005/8/layout/pyramid1"/>
    <dgm:cxn modelId="{B8F71CA7-2CEA-4651-BDCD-8CB5B1B05CB4}" type="presOf" srcId="{0654CDC8-0DD9-4BEE-9293-B053EB197D74}" destId="{80D7A4C4-C620-419D-964A-3F33F1ED883D}" srcOrd="1" destOrd="0" presId="urn:microsoft.com/office/officeart/2005/8/layout/pyramid1"/>
    <dgm:cxn modelId="{6FD891C9-E73A-4972-8646-E6C407857BAA}" type="presOf" srcId="{0654CDC8-0DD9-4BEE-9293-B053EB197D74}" destId="{568588B2-052D-482A-814A-C78A29E36322}" srcOrd="0" destOrd="0" presId="urn:microsoft.com/office/officeart/2005/8/layout/pyramid1"/>
    <dgm:cxn modelId="{DEEE23BA-CF82-4446-A383-5305FEC9BD92}" srcId="{726E1E77-FFC6-4940-95F1-6D729C16B882}" destId="{FA95378D-2498-448A-8BAF-47B69E44CF46}" srcOrd="0" destOrd="0" parTransId="{FC82BF03-D60B-42A6-9AE0-F5BFD283230A}" sibTransId="{659362D0-E320-406E-9D59-16A4E7218CBE}"/>
    <dgm:cxn modelId="{58DF336F-8881-40DE-BE2A-46AF49BAE858}" type="presOf" srcId="{06E6D951-56F0-403A-B42F-48AFACD4DD76}" destId="{C7E46F20-E458-41FB-8E9E-01828EBCE33C}" srcOrd="0" destOrd="0" presId="urn:microsoft.com/office/officeart/2005/8/layout/pyramid1"/>
    <dgm:cxn modelId="{C72D869E-7053-48AB-861A-30769AD0B788}" srcId="{726E1E77-FFC6-4940-95F1-6D729C16B882}" destId="{06E6D951-56F0-403A-B42F-48AFACD4DD76}" srcOrd="2" destOrd="0" parTransId="{481882EA-F8CC-4E4B-BEAC-3763ACDD3F10}" sibTransId="{8FD44E39-0A17-48AC-BA61-59D0CB00E220}"/>
    <dgm:cxn modelId="{4AE7CEED-57CA-409E-9829-AC10C3E30EF1}" type="presOf" srcId="{FA95378D-2498-448A-8BAF-47B69E44CF46}" destId="{31215132-204E-4C80-80DC-961F7FF2DF6D}" srcOrd="1" destOrd="0" presId="urn:microsoft.com/office/officeart/2005/8/layout/pyramid1"/>
    <dgm:cxn modelId="{16274AA6-F3E3-4386-9952-AA96B6679B65}" type="presOf" srcId="{726E1E77-FFC6-4940-95F1-6D729C16B882}" destId="{095D3D0F-33D7-48A9-9F25-C556D31AE7EA}" srcOrd="0" destOrd="0" presId="urn:microsoft.com/office/officeart/2005/8/layout/pyramid1"/>
    <dgm:cxn modelId="{DEAF888E-4206-49FF-B0A8-AAC31664C313}" type="presParOf" srcId="{095D3D0F-33D7-48A9-9F25-C556D31AE7EA}" destId="{72A870E2-6738-45A2-8646-E28B586D1197}" srcOrd="0" destOrd="0" presId="urn:microsoft.com/office/officeart/2005/8/layout/pyramid1"/>
    <dgm:cxn modelId="{79B572C2-CDE7-4DC9-81B8-98B4B0BFC453}" type="presParOf" srcId="{72A870E2-6738-45A2-8646-E28B586D1197}" destId="{FB7657EC-544A-48ED-AF6A-ABFF585829EA}" srcOrd="0" destOrd="0" presId="urn:microsoft.com/office/officeart/2005/8/layout/pyramid1"/>
    <dgm:cxn modelId="{0C7ED1A6-1C82-432C-B4B3-587AC7D4DD45}" type="presParOf" srcId="{72A870E2-6738-45A2-8646-E28B586D1197}" destId="{31215132-204E-4C80-80DC-961F7FF2DF6D}" srcOrd="1" destOrd="0" presId="urn:microsoft.com/office/officeart/2005/8/layout/pyramid1"/>
    <dgm:cxn modelId="{B137DF4F-ADFA-45EB-8E0C-CE0A464586D1}" type="presParOf" srcId="{095D3D0F-33D7-48A9-9F25-C556D31AE7EA}" destId="{C6B8915C-E98B-4BB0-9E86-E49B12C48DCA}" srcOrd="1" destOrd="0" presId="urn:microsoft.com/office/officeart/2005/8/layout/pyramid1"/>
    <dgm:cxn modelId="{72A2D924-46E6-47AC-856D-EF5164E92152}" type="presParOf" srcId="{C6B8915C-E98B-4BB0-9E86-E49B12C48DCA}" destId="{568588B2-052D-482A-814A-C78A29E36322}" srcOrd="0" destOrd="0" presId="urn:microsoft.com/office/officeart/2005/8/layout/pyramid1"/>
    <dgm:cxn modelId="{3A08EFE4-3E72-4518-B756-2BBAE1DEB9B6}" type="presParOf" srcId="{C6B8915C-E98B-4BB0-9E86-E49B12C48DCA}" destId="{80D7A4C4-C620-419D-964A-3F33F1ED883D}" srcOrd="1" destOrd="0" presId="urn:microsoft.com/office/officeart/2005/8/layout/pyramid1"/>
    <dgm:cxn modelId="{32230177-EE45-4F8A-A3F1-DDA3440A82BA}" type="presParOf" srcId="{095D3D0F-33D7-48A9-9F25-C556D31AE7EA}" destId="{9335BC99-EA53-41C2-9E72-617B984873D5}" srcOrd="2" destOrd="0" presId="urn:microsoft.com/office/officeart/2005/8/layout/pyramid1"/>
    <dgm:cxn modelId="{500375A1-D055-42A6-B238-B595087D629C}" type="presParOf" srcId="{9335BC99-EA53-41C2-9E72-617B984873D5}" destId="{C7E46F20-E458-41FB-8E9E-01828EBCE33C}" srcOrd="0" destOrd="0" presId="urn:microsoft.com/office/officeart/2005/8/layout/pyramid1"/>
    <dgm:cxn modelId="{2661A867-6E32-4CEF-8938-84E8173D17C1}" type="presParOf" srcId="{9335BC99-EA53-41C2-9E72-617B984873D5}" destId="{A12839B5-7F17-48BA-AEF8-8C4035AE4C3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870DB32-B66D-4247-9898-451E4DD3404F}" type="doc">
      <dgm:prSet loTypeId="urn:microsoft.com/office/officeart/2005/8/layout/vList3#4" loCatId="list" qsTypeId="urn:microsoft.com/office/officeart/2005/8/quickstyle/simple2" qsCatId="simple" csTypeId="urn:microsoft.com/office/officeart/2005/8/colors/colorful5" csCatId="colorful" phldr="1"/>
      <dgm:spPr/>
      <dgm:t>
        <a:bodyPr/>
        <a:lstStyle/>
        <a:p>
          <a:endParaRPr lang="bg-BG"/>
        </a:p>
      </dgm:t>
    </dgm:pt>
    <dgm:pt modelId="{6997E645-08E2-4B78-9490-2AF584C0F4A5}">
      <dgm:prSet custT="1"/>
      <dgm:spPr/>
      <dgm:t>
        <a:bodyPr/>
        <a:lstStyle/>
        <a:p>
          <a:pPr rtl="0"/>
          <a:r>
            <a:rPr lang="bg-BG" sz="2400" b="1" dirty="0" smtClean="0">
              <a:latin typeface="Times New Roman" pitchFamily="18" charset="0"/>
              <a:cs typeface="Times New Roman" pitchFamily="18" charset="0"/>
            </a:rPr>
            <a:t>Одухотворените деца и хомеопатията</a:t>
          </a:r>
          <a:endParaRPr lang="bg-BG" sz="2400" b="1" dirty="0">
            <a:latin typeface="Times New Roman" pitchFamily="18" charset="0"/>
            <a:cs typeface="Times New Roman" pitchFamily="18" charset="0"/>
          </a:endParaRPr>
        </a:p>
      </dgm:t>
    </dgm:pt>
    <dgm:pt modelId="{1335F491-39B0-4B29-86C1-92F270B20F78}" type="parTrans" cxnId="{110C18FD-A791-41B0-B885-58306B110A95}">
      <dgm:prSet/>
      <dgm:spPr/>
      <dgm:t>
        <a:bodyPr/>
        <a:lstStyle/>
        <a:p>
          <a:endParaRPr lang="bg-BG"/>
        </a:p>
      </dgm:t>
    </dgm:pt>
    <dgm:pt modelId="{6CA5C497-03A7-4057-A604-FFCE67FB7844}" type="sibTrans" cxnId="{110C18FD-A791-41B0-B885-58306B110A95}">
      <dgm:prSet/>
      <dgm:spPr/>
      <dgm:t>
        <a:bodyPr/>
        <a:lstStyle/>
        <a:p>
          <a:endParaRPr lang="bg-BG"/>
        </a:p>
      </dgm:t>
    </dgm:pt>
    <dgm:pt modelId="{11EEBD76-9BB5-4684-95EA-74C46F7AAB28}" type="pres">
      <dgm:prSet presAssocID="{3870DB32-B66D-4247-9898-451E4DD3404F}" presName="linearFlow" presStyleCnt="0">
        <dgm:presLayoutVars>
          <dgm:dir/>
          <dgm:resizeHandles val="exact"/>
        </dgm:presLayoutVars>
      </dgm:prSet>
      <dgm:spPr/>
      <dgm:t>
        <a:bodyPr/>
        <a:lstStyle/>
        <a:p>
          <a:endParaRPr lang="bg-BG"/>
        </a:p>
      </dgm:t>
    </dgm:pt>
    <dgm:pt modelId="{5156CE5D-F95E-43D7-89FE-398E1DADC5E4}" type="pres">
      <dgm:prSet presAssocID="{6997E645-08E2-4B78-9490-2AF584C0F4A5}" presName="composite" presStyleCnt="0"/>
      <dgm:spPr/>
    </dgm:pt>
    <dgm:pt modelId="{3BA1183D-6438-4912-80A4-9BC996E07327}" type="pres">
      <dgm:prSet presAssocID="{6997E645-08E2-4B78-9490-2AF584C0F4A5}" presName="imgShp" presStyleLbl="fgImgPlace1" presStyleIdx="0" presStyleCnt="1" custLinFactNeighborX="-35476" custLinFactNeighborY="-5913"/>
      <dgm:spPr>
        <a:blipFill rotWithShape="0">
          <a:blip xmlns:r="http://schemas.openxmlformats.org/officeDocument/2006/relationships" r:embed="rId1"/>
          <a:stretch>
            <a:fillRect/>
          </a:stretch>
        </a:blipFill>
      </dgm:spPr>
    </dgm:pt>
    <dgm:pt modelId="{E690E333-F17B-405B-9E1C-485B08DAF285}" type="pres">
      <dgm:prSet presAssocID="{6997E645-08E2-4B78-9490-2AF584C0F4A5}" presName="txShp" presStyleLbl="node1" presStyleIdx="0" presStyleCnt="1" custLinFactNeighborX="-934" custLinFactNeighborY="-18603">
        <dgm:presLayoutVars>
          <dgm:bulletEnabled val="1"/>
        </dgm:presLayoutVars>
      </dgm:prSet>
      <dgm:spPr/>
      <dgm:t>
        <a:bodyPr/>
        <a:lstStyle/>
        <a:p>
          <a:endParaRPr lang="bg-BG"/>
        </a:p>
      </dgm:t>
    </dgm:pt>
  </dgm:ptLst>
  <dgm:cxnLst>
    <dgm:cxn modelId="{D7A74BE2-749B-4F35-93A0-BAFB7674DA19}" type="presOf" srcId="{6997E645-08E2-4B78-9490-2AF584C0F4A5}" destId="{E690E333-F17B-405B-9E1C-485B08DAF285}" srcOrd="0" destOrd="0" presId="urn:microsoft.com/office/officeart/2005/8/layout/vList3#4"/>
    <dgm:cxn modelId="{4CEABCC8-87B1-4BCE-96E8-72A53169B009}" type="presOf" srcId="{3870DB32-B66D-4247-9898-451E4DD3404F}" destId="{11EEBD76-9BB5-4684-95EA-74C46F7AAB28}" srcOrd="0" destOrd="0" presId="urn:microsoft.com/office/officeart/2005/8/layout/vList3#4"/>
    <dgm:cxn modelId="{110C18FD-A791-41B0-B885-58306B110A95}" srcId="{3870DB32-B66D-4247-9898-451E4DD3404F}" destId="{6997E645-08E2-4B78-9490-2AF584C0F4A5}" srcOrd="0" destOrd="0" parTransId="{1335F491-39B0-4B29-86C1-92F270B20F78}" sibTransId="{6CA5C497-03A7-4057-A604-FFCE67FB7844}"/>
    <dgm:cxn modelId="{060802F9-5982-4EB7-A441-69B45A42AC99}" type="presParOf" srcId="{11EEBD76-9BB5-4684-95EA-74C46F7AAB28}" destId="{5156CE5D-F95E-43D7-89FE-398E1DADC5E4}" srcOrd="0" destOrd="0" presId="urn:microsoft.com/office/officeart/2005/8/layout/vList3#4"/>
    <dgm:cxn modelId="{3A1698B8-5845-4BAC-ACE6-571258A6A68F}" type="presParOf" srcId="{5156CE5D-F95E-43D7-89FE-398E1DADC5E4}" destId="{3BA1183D-6438-4912-80A4-9BC996E07327}" srcOrd="0" destOrd="0" presId="urn:microsoft.com/office/officeart/2005/8/layout/vList3#4"/>
    <dgm:cxn modelId="{ACDED636-6580-45DB-9847-96B04F9C5CB3}" type="presParOf" srcId="{5156CE5D-F95E-43D7-89FE-398E1DADC5E4}" destId="{E690E333-F17B-405B-9E1C-485B08DAF285}"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E61E7B4-8817-47C3-99BC-DAA3F7DE0276}"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bg-BG"/>
        </a:p>
      </dgm:t>
    </dgm:pt>
    <dgm:pt modelId="{E89F8D21-5D9C-46E6-A48B-079009581254}">
      <dgm:prSet/>
      <dgm:spPr/>
      <dgm:t>
        <a:bodyPr/>
        <a:lstStyle/>
        <a:p>
          <a:pPr rtl="0"/>
          <a:endParaRPr lang="bg-BG" dirty="0"/>
        </a:p>
      </dgm:t>
    </dgm:pt>
    <dgm:pt modelId="{1CB101FB-6251-4DE5-AE0D-FC7F5235F256}" type="parTrans" cxnId="{5826772B-BEDB-4B70-BA4A-B7084DF024E9}">
      <dgm:prSet/>
      <dgm:spPr/>
      <dgm:t>
        <a:bodyPr/>
        <a:lstStyle/>
        <a:p>
          <a:endParaRPr lang="bg-BG"/>
        </a:p>
      </dgm:t>
    </dgm:pt>
    <dgm:pt modelId="{A7CF0FA6-082A-4123-886E-ADA0432D92D4}" type="sibTrans" cxnId="{5826772B-BEDB-4B70-BA4A-B7084DF024E9}">
      <dgm:prSet/>
      <dgm:spPr/>
      <dgm:t>
        <a:bodyPr/>
        <a:lstStyle/>
        <a:p>
          <a:endParaRPr lang="bg-BG"/>
        </a:p>
      </dgm:t>
    </dgm:pt>
    <dgm:pt modelId="{7B236A8E-7251-4640-AA4F-BADEFBE41497}">
      <dgm:prSet/>
      <dgm:spPr/>
      <dgm:t>
        <a:bodyPr/>
        <a:lstStyle/>
        <a:p>
          <a:pPr rtl="0"/>
          <a:endParaRPr lang="bg-BG" dirty="0"/>
        </a:p>
      </dgm:t>
    </dgm:pt>
    <dgm:pt modelId="{C79B9647-8A05-412E-A72C-48A2D993A23E}" type="parTrans" cxnId="{759FBF4E-F2FE-4AD6-BE59-C6851842B57F}">
      <dgm:prSet/>
      <dgm:spPr/>
      <dgm:t>
        <a:bodyPr/>
        <a:lstStyle/>
        <a:p>
          <a:endParaRPr lang="bg-BG"/>
        </a:p>
      </dgm:t>
    </dgm:pt>
    <dgm:pt modelId="{A18FF45D-B7BA-481D-9AE0-E9D1641EB8CB}" type="sibTrans" cxnId="{759FBF4E-F2FE-4AD6-BE59-C6851842B57F}">
      <dgm:prSet/>
      <dgm:spPr/>
      <dgm:t>
        <a:bodyPr/>
        <a:lstStyle/>
        <a:p>
          <a:endParaRPr lang="bg-BG"/>
        </a:p>
      </dgm:t>
    </dgm:pt>
    <dgm:pt modelId="{8D09854C-C3F9-4D48-82E9-F47EA142A796}">
      <dgm:prSet/>
      <dgm:spPr/>
      <dgm:t>
        <a:bodyPr/>
        <a:lstStyle/>
        <a:p>
          <a:pPr rtl="0"/>
          <a:endParaRPr lang="bg-BG" dirty="0"/>
        </a:p>
      </dgm:t>
    </dgm:pt>
    <dgm:pt modelId="{0F641280-3D94-4C0B-8D5C-CC28783BEF73}" type="parTrans" cxnId="{814E4A01-5F3A-4CED-8DEB-C402423E89CA}">
      <dgm:prSet/>
      <dgm:spPr/>
      <dgm:t>
        <a:bodyPr/>
        <a:lstStyle/>
        <a:p>
          <a:endParaRPr lang="bg-BG"/>
        </a:p>
      </dgm:t>
    </dgm:pt>
    <dgm:pt modelId="{001D0850-E502-4BD6-84AB-B42E04307D2F}" type="sibTrans" cxnId="{814E4A01-5F3A-4CED-8DEB-C402423E89CA}">
      <dgm:prSet/>
      <dgm:spPr/>
      <dgm:t>
        <a:bodyPr/>
        <a:lstStyle/>
        <a:p>
          <a:endParaRPr lang="bg-BG"/>
        </a:p>
      </dgm:t>
    </dgm:pt>
    <dgm:pt modelId="{36784A0B-2F17-45A3-9AA7-B1CB9D4DD012}">
      <dgm:prSet/>
      <dgm:spPr/>
      <dgm:t>
        <a:bodyPr/>
        <a:lstStyle/>
        <a:p>
          <a:pPr rtl="0"/>
          <a:endParaRPr lang="bg-BG" dirty="0"/>
        </a:p>
      </dgm:t>
    </dgm:pt>
    <dgm:pt modelId="{E4F307F9-8E11-4C52-B155-307AC9AA2732}" type="parTrans" cxnId="{EC456B91-A5C1-458A-8430-ABB99CFB0D2E}">
      <dgm:prSet/>
      <dgm:spPr/>
      <dgm:t>
        <a:bodyPr/>
        <a:lstStyle/>
        <a:p>
          <a:endParaRPr lang="bg-BG"/>
        </a:p>
      </dgm:t>
    </dgm:pt>
    <dgm:pt modelId="{3EE1A1A7-AD36-4261-AE32-78F369192C1E}" type="sibTrans" cxnId="{EC456B91-A5C1-458A-8430-ABB99CFB0D2E}">
      <dgm:prSet/>
      <dgm:spPr/>
      <dgm:t>
        <a:bodyPr/>
        <a:lstStyle/>
        <a:p>
          <a:endParaRPr lang="bg-BG"/>
        </a:p>
      </dgm:t>
    </dgm:pt>
    <dgm:pt modelId="{C357A4D9-F555-42B4-8F05-6DB6CA2D19EB}">
      <dgm:prSet/>
      <dgm:spPr/>
      <dgm:t>
        <a:bodyPr/>
        <a:lstStyle/>
        <a:p>
          <a:pPr rtl="0"/>
          <a:endParaRPr lang="bg-BG" dirty="0"/>
        </a:p>
      </dgm:t>
    </dgm:pt>
    <dgm:pt modelId="{490F2A6B-EAA0-4D8E-B482-70DF1D2AF5F1}" type="parTrans" cxnId="{8F873521-4186-4761-8264-A80B3E6D9D9B}">
      <dgm:prSet/>
      <dgm:spPr/>
      <dgm:t>
        <a:bodyPr/>
        <a:lstStyle/>
        <a:p>
          <a:endParaRPr lang="bg-BG"/>
        </a:p>
      </dgm:t>
    </dgm:pt>
    <dgm:pt modelId="{FC77292C-69EE-456F-A121-86EC445A39D4}" type="sibTrans" cxnId="{8F873521-4186-4761-8264-A80B3E6D9D9B}">
      <dgm:prSet/>
      <dgm:spPr/>
      <dgm:t>
        <a:bodyPr/>
        <a:lstStyle/>
        <a:p>
          <a:endParaRPr lang="bg-BG"/>
        </a:p>
      </dgm:t>
    </dgm:pt>
    <dgm:pt modelId="{5C31384C-0ADB-4A74-AEC4-859C6F97AE88}">
      <dgm:prSet custT="1"/>
      <dgm:spPr/>
      <dgm:t>
        <a:bodyPr/>
        <a:lstStyle/>
        <a:p>
          <a:pPr marL="285750" indent="0" algn="ctr" defTabSz="2889250">
            <a:lnSpc>
              <a:spcPct val="90000"/>
            </a:lnSpc>
            <a:spcBef>
              <a:spcPct val="0"/>
            </a:spcBef>
            <a:spcAft>
              <a:spcPct val="15000"/>
            </a:spcAft>
            <a:buNone/>
          </a:pPr>
          <a:r>
            <a:rPr lang="ru-RU" sz="2000" dirty="0" smtClean="0">
              <a:latin typeface="Times New Roman" pitchFamily="18" charset="0"/>
              <a:cs typeface="Times New Roman" pitchFamily="18" charset="0"/>
            </a:rPr>
            <a:t>На  </a:t>
          </a:r>
          <a:r>
            <a:rPr lang="ru-RU" sz="2000" dirty="0" err="1" smtClean="0">
              <a:latin typeface="Times New Roman" pitchFamily="18" charset="0"/>
              <a:cs typeface="Times New Roman" pitchFamily="18" charset="0"/>
            </a:rPr>
            <a:t>най-агресивните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деца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предписваме</a:t>
          </a:r>
          <a:r>
            <a:rPr lang="ru-RU" sz="2000" dirty="0" smtClean="0">
              <a:latin typeface="Times New Roman" pitchFamily="18" charset="0"/>
              <a:cs typeface="Times New Roman" pitchFamily="18" charset="0"/>
            </a:rPr>
            <a:t>  </a:t>
          </a:r>
          <a:r>
            <a:rPr lang="ru-RU" sz="2000" b="1" dirty="0" err="1" smtClean="0">
              <a:solidFill>
                <a:srgbClr val="FFC000"/>
              </a:solidFill>
              <a:latin typeface="Times New Roman" pitchFamily="18" charset="0"/>
              <a:cs typeface="Times New Roman" pitchFamily="18" charset="0"/>
            </a:rPr>
            <a:t>Тарентула</a:t>
          </a:r>
          <a:r>
            <a:rPr lang="ru-RU" sz="2000" b="1" dirty="0" smtClean="0">
              <a:solidFill>
                <a:srgbClr val="FFC000"/>
              </a:solidFill>
              <a:latin typeface="Times New Roman" pitchFamily="18" charset="0"/>
              <a:cs typeface="Times New Roman" pitchFamily="18" charset="0"/>
            </a:rPr>
            <a:t>  </a:t>
          </a:r>
          <a:r>
            <a:rPr lang="ru-RU" sz="2000" b="1" dirty="0" err="1" smtClean="0">
              <a:solidFill>
                <a:srgbClr val="FFC000"/>
              </a:solidFill>
              <a:latin typeface="Times New Roman" pitchFamily="18" charset="0"/>
              <a:cs typeface="Times New Roman" pitchFamily="18" charset="0"/>
            </a:rPr>
            <a:t>хиспана</a:t>
          </a:r>
          <a:endParaRPr lang="bg-BG" sz="2000" b="1" dirty="0">
            <a:solidFill>
              <a:srgbClr val="FFC000"/>
            </a:solidFill>
            <a:latin typeface="Times New Roman" pitchFamily="18" charset="0"/>
            <a:cs typeface="Times New Roman" pitchFamily="18" charset="0"/>
          </a:endParaRPr>
        </a:p>
      </dgm:t>
    </dgm:pt>
    <dgm:pt modelId="{47B26120-0FF9-4092-AED1-ECEF7F9FA290}" type="parTrans" cxnId="{1B70D6B0-023A-4114-821A-359B5B41FBBE}">
      <dgm:prSet/>
      <dgm:spPr/>
      <dgm:t>
        <a:bodyPr/>
        <a:lstStyle/>
        <a:p>
          <a:endParaRPr lang="bg-BG"/>
        </a:p>
      </dgm:t>
    </dgm:pt>
    <dgm:pt modelId="{667C07D1-0098-44E9-A946-56377E0C4B07}" type="sibTrans" cxnId="{1B70D6B0-023A-4114-821A-359B5B41FBBE}">
      <dgm:prSet/>
      <dgm:spPr/>
      <dgm:t>
        <a:bodyPr/>
        <a:lstStyle/>
        <a:p>
          <a:endParaRPr lang="bg-BG"/>
        </a:p>
      </dgm:t>
    </dgm:pt>
    <dgm:pt modelId="{C422E1C4-5F31-4832-856A-8C630397DB73}">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err="1" smtClean="0">
              <a:solidFill>
                <a:srgbClr val="86F011"/>
              </a:solidFill>
              <a:latin typeface="Times New Roman" pitchFamily="18" charset="0"/>
              <a:cs typeface="Times New Roman" pitchFamily="18" charset="0"/>
            </a:rPr>
            <a:t>Медоринум</a:t>
          </a:r>
          <a:r>
            <a:rPr lang="ru-RU" sz="2000" b="1" dirty="0" smtClean="0">
              <a:solidFill>
                <a:srgbClr val="86F011"/>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 един  от  </a:t>
          </a:r>
          <a:r>
            <a:rPr lang="ru-RU" sz="2000" dirty="0" err="1" smtClean="0">
              <a:latin typeface="Times New Roman" pitchFamily="18" charset="0"/>
              <a:cs typeface="Times New Roman" pitchFamily="18" charset="0"/>
            </a:rPr>
            <a:t>медикаментите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които</a:t>
          </a:r>
          <a:r>
            <a:rPr lang="ru-RU" sz="2000" dirty="0" smtClean="0">
              <a:latin typeface="Times New Roman" pitchFamily="18" charset="0"/>
              <a:cs typeface="Times New Roman" pitchFamily="18" charset="0"/>
            </a:rPr>
            <a:t>  много  </a:t>
          </a:r>
          <a:r>
            <a:rPr lang="ru-RU" sz="2000" dirty="0" err="1" smtClean="0">
              <a:latin typeface="Times New Roman" pitchFamily="18" charset="0"/>
              <a:cs typeface="Times New Roman" pitchFamily="18" charset="0"/>
            </a:rPr>
            <a:t>често</a:t>
          </a:r>
          <a:r>
            <a:rPr lang="ru-RU" sz="2000" dirty="0" smtClean="0">
              <a:latin typeface="Times New Roman" pitchFamily="18" charset="0"/>
              <a:cs typeface="Times New Roman" pitchFamily="18" charset="0"/>
            </a:rPr>
            <a:t>  се  </a:t>
          </a:r>
          <a:r>
            <a:rPr lang="ru-RU" sz="2000" dirty="0" err="1" smtClean="0">
              <a:latin typeface="Times New Roman" pitchFamily="18" charset="0"/>
              <a:cs typeface="Times New Roman" pitchFamily="18" charset="0"/>
            </a:rPr>
            <a:t>изписват</a:t>
          </a:r>
          <a:r>
            <a:rPr lang="ru-RU" sz="2000" dirty="0" smtClean="0">
              <a:latin typeface="Times New Roman" pitchFamily="18" charset="0"/>
              <a:cs typeface="Times New Roman" pitchFamily="18" charset="0"/>
            </a:rPr>
            <a:t>  при  </a:t>
          </a:r>
          <a:r>
            <a:rPr lang="ru-RU" sz="2000" dirty="0" err="1" smtClean="0">
              <a:latin typeface="Times New Roman" pitchFamily="18" charset="0"/>
              <a:cs typeface="Times New Roman" pitchFamily="18" charset="0"/>
            </a:rPr>
            <a:t>хиперактивни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деца</a:t>
          </a:r>
          <a:r>
            <a:rPr lang="ru-RU" sz="1400" dirty="0" smtClean="0">
              <a:latin typeface="Times New Roman" pitchFamily="18" charset="0"/>
              <a:cs typeface="Times New Roman" pitchFamily="18" charset="0"/>
            </a:rPr>
            <a:t>.  </a:t>
          </a:r>
          <a:endParaRPr lang="bg-BG" sz="1400" dirty="0">
            <a:latin typeface="Times New Roman" pitchFamily="18" charset="0"/>
            <a:cs typeface="Times New Roman" pitchFamily="18" charset="0"/>
          </a:endParaRPr>
        </a:p>
      </dgm:t>
    </dgm:pt>
    <dgm:pt modelId="{29175820-CD85-498C-8798-FC74074B3D16}" type="parTrans" cxnId="{A1CE46DD-D1F3-46A1-888F-AD67F894C17B}">
      <dgm:prSet/>
      <dgm:spPr/>
      <dgm:t>
        <a:bodyPr/>
        <a:lstStyle/>
        <a:p>
          <a:endParaRPr lang="bg-BG"/>
        </a:p>
      </dgm:t>
    </dgm:pt>
    <dgm:pt modelId="{320C741F-FD6C-4034-A484-E90CC8254E5C}" type="sibTrans" cxnId="{A1CE46DD-D1F3-46A1-888F-AD67F894C17B}">
      <dgm:prSet/>
      <dgm:spPr/>
      <dgm:t>
        <a:bodyPr/>
        <a:lstStyle/>
        <a:p>
          <a:endParaRPr lang="bg-BG"/>
        </a:p>
      </dgm:t>
    </dgm:pt>
    <dgm:pt modelId="{D5DC267A-8E69-4011-89DF-48DC4622E1A7}">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err="1" smtClean="0">
              <a:solidFill>
                <a:srgbClr val="23E148"/>
              </a:solidFill>
              <a:latin typeface="Times New Roman" pitchFamily="18" charset="0"/>
              <a:cs typeface="Times New Roman" pitchFamily="18" charset="0"/>
            </a:rPr>
            <a:t>Ликоподиум</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отличниците</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лидерите</a:t>
          </a:r>
          <a:r>
            <a:rPr lang="ru-RU" sz="2000" dirty="0" smtClean="0">
              <a:latin typeface="Times New Roman" pitchFamily="18" charset="0"/>
              <a:cs typeface="Times New Roman" pitchFamily="18" charset="0"/>
            </a:rPr>
            <a:t>  в  училище,  но  – </a:t>
          </a:r>
          <a:r>
            <a:rPr lang="ru-RU" sz="2000" dirty="0" err="1" smtClean="0">
              <a:latin typeface="Times New Roman" pitchFamily="18" charset="0"/>
              <a:cs typeface="Times New Roman" pitchFamily="18" charset="0"/>
            </a:rPr>
            <a:t>трудните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деца</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къщи</a:t>
          </a:r>
          <a:r>
            <a:rPr lang="ru-RU" sz="2000" dirty="0" smtClean="0">
              <a:latin typeface="Times New Roman" pitchFamily="18" charset="0"/>
              <a:cs typeface="Times New Roman" pitchFamily="18" charset="0"/>
            </a:rPr>
            <a:t>.  </a:t>
          </a:r>
          <a:endParaRPr lang="bg-BG" sz="2000" dirty="0">
            <a:latin typeface="Times New Roman" pitchFamily="18" charset="0"/>
            <a:cs typeface="Times New Roman" pitchFamily="18" charset="0"/>
          </a:endParaRPr>
        </a:p>
      </dgm:t>
    </dgm:pt>
    <dgm:pt modelId="{4C606CC9-85BE-46E4-9A90-9201FF34CD40}" type="parTrans" cxnId="{8C13E322-00CA-4A7B-ADD9-04C7E0EEB0A9}">
      <dgm:prSet/>
      <dgm:spPr/>
      <dgm:t>
        <a:bodyPr/>
        <a:lstStyle/>
        <a:p>
          <a:endParaRPr lang="bg-BG"/>
        </a:p>
      </dgm:t>
    </dgm:pt>
    <dgm:pt modelId="{15172204-4EA9-4E01-95D5-BC70AC83DEEE}" type="sibTrans" cxnId="{8C13E322-00CA-4A7B-ADD9-04C7E0EEB0A9}">
      <dgm:prSet/>
      <dgm:spPr/>
      <dgm:t>
        <a:bodyPr/>
        <a:lstStyle/>
        <a:p>
          <a:endParaRPr lang="bg-BG"/>
        </a:p>
      </dgm:t>
    </dgm:pt>
    <dgm:pt modelId="{F8C391A2-A932-4213-B3E4-AD456441B8CE}">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err="1" smtClean="0">
              <a:solidFill>
                <a:srgbClr val="33D2C5"/>
              </a:solidFill>
              <a:latin typeface="Times New Roman" pitchFamily="18" charset="0"/>
              <a:cs typeface="Times New Roman" pitchFamily="18" charset="0"/>
            </a:rPr>
            <a:t>Калиум</a:t>
          </a:r>
          <a:r>
            <a:rPr lang="ru-RU" sz="2000" b="1" dirty="0" smtClean="0">
              <a:solidFill>
                <a:srgbClr val="33D2C5"/>
              </a:solidFill>
              <a:latin typeface="Times New Roman" pitchFamily="18" charset="0"/>
              <a:cs typeface="Times New Roman" pitchFamily="18" charset="0"/>
            </a:rPr>
            <a:t> </a:t>
          </a:r>
          <a:r>
            <a:rPr lang="ru-RU" sz="2000" b="1" dirty="0" err="1" smtClean="0">
              <a:solidFill>
                <a:srgbClr val="33D2C5"/>
              </a:solidFill>
              <a:latin typeface="Times New Roman" pitchFamily="18" charset="0"/>
              <a:cs typeface="Times New Roman" pitchFamily="18" charset="0"/>
            </a:rPr>
            <a:t>броматум</a:t>
          </a:r>
          <a:r>
            <a:rPr lang="ru-RU" sz="2000" b="1" dirty="0" smtClean="0">
              <a:solidFill>
                <a:srgbClr val="33D2C5"/>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 той  се  </a:t>
          </a:r>
          <a:r>
            <a:rPr lang="ru-RU" sz="2000" dirty="0" err="1" smtClean="0">
              <a:latin typeface="Times New Roman" pitchFamily="18" charset="0"/>
              <a:cs typeface="Times New Roman" pitchFamily="18" charset="0"/>
            </a:rPr>
            <a:t>предписва</a:t>
          </a:r>
          <a:r>
            <a:rPr lang="ru-RU" sz="2000" dirty="0" smtClean="0">
              <a:latin typeface="Times New Roman" pitchFamily="18" charset="0"/>
              <a:cs typeface="Times New Roman" pitchFamily="18" charset="0"/>
            </a:rPr>
            <a:t>  при  </a:t>
          </a:r>
          <a:r>
            <a:rPr lang="ru-RU" sz="2000" dirty="0" err="1" smtClean="0">
              <a:latin typeface="Times New Roman" pitchFamily="18" charset="0"/>
              <a:cs typeface="Times New Roman" pitchFamily="18" charset="0"/>
            </a:rPr>
            <a:t>хиперактивни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деца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които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непрекъснато</a:t>
          </a:r>
          <a:r>
            <a:rPr lang="ru-RU" sz="2000" dirty="0" smtClean="0">
              <a:latin typeface="Times New Roman" pitchFamily="18" charset="0"/>
              <a:cs typeface="Times New Roman" pitchFamily="18" charset="0"/>
            </a:rPr>
            <a:t>  си  </a:t>
          </a:r>
          <a:r>
            <a:rPr lang="ru-RU" sz="2000" dirty="0" err="1" smtClean="0">
              <a:latin typeface="Times New Roman" pitchFamily="18" charset="0"/>
              <a:cs typeface="Times New Roman" pitchFamily="18" charset="0"/>
            </a:rPr>
            <a:t>движат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пръстите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ръцете</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краката</a:t>
          </a:r>
          <a:r>
            <a:rPr lang="ru-RU" sz="2000" dirty="0" smtClean="0">
              <a:latin typeface="Times New Roman" pitchFamily="18" charset="0"/>
              <a:cs typeface="Times New Roman" pitchFamily="18" charset="0"/>
            </a:rPr>
            <a:t>. </a:t>
          </a:r>
          <a:endParaRPr lang="bg-BG" sz="2000" dirty="0">
            <a:latin typeface="Times New Roman" pitchFamily="18" charset="0"/>
            <a:cs typeface="Times New Roman" pitchFamily="18" charset="0"/>
          </a:endParaRPr>
        </a:p>
      </dgm:t>
    </dgm:pt>
    <dgm:pt modelId="{8069102B-CDDD-482C-8E30-016E2030EEE6}" type="parTrans" cxnId="{CD552F0B-13AF-4F3B-8972-0E576F058859}">
      <dgm:prSet/>
      <dgm:spPr/>
      <dgm:t>
        <a:bodyPr/>
        <a:lstStyle/>
        <a:p>
          <a:endParaRPr lang="bg-BG"/>
        </a:p>
      </dgm:t>
    </dgm:pt>
    <dgm:pt modelId="{14801953-E95D-47DC-BD72-C5B7A5A99305}" type="sibTrans" cxnId="{CD552F0B-13AF-4F3B-8972-0E576F058859}">
      <dgm:prSet/>
      <dgm:spPr/>
      <dgm:t>
        <a:bodyPr/>
        <a:lstStyle/>
        <a:p>
          <a:endParaRPr lang="bg-BG"/>
        </a:p>
      </dgm:t>
    </dgm:pt>
    <dgm:pt modelId="{B828127D-EC98-40E5-8771-EB388F9E591B}">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err="1" smtClean="0">
              <a:solidFill>
                <a:srgbClr val="4472C4"/>
              </a:solidFill>
              <a:latin typeface="Times New Roman" pitchFamily="18" charset="0"/>
              <a:cs typeface="Times New Roman" pitchFamily="18" charset="0"/>
            </a:rPr>
            <a:t>Йодум</a:t>
          </a:r>
          <a:r>
            <a:rPr lang="ru-RU" sz="2000" dirty="0" smtClean="0">
              <a:latin typeface="Times New Roman" pitchFamily="18" charset="0"/>
              <a:cs typeface="Times New Roman" pitchFamily="18" charset="0"/>
            </a:rPr>
            <a:t> – за  </a:t>
          </a:r>
          <a:r>
            <a:rPr lang="ru-RU" sz="2000" dirty="0" err="1" smtClean="0">
              <a:latin typeface="Times New Roman" pitchFamily="18" charset="0"/>
              <a:cs typeface="Times New Roman" pitchFamily="18" charset="0"/>
            </a:rPr>
            <a:t>неспокойни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деца</a:t>
          </a:r>
          <a:endParaRPr lang="bg-BG" sz="2000" dirty="0">
            <a:latin typeface="Times New Roman" pitchFamily="18" charset="0"/>
            <a:cs typeface="Times New Roman" pitchFamily="18" charset="0"/>
          </a:endParaRPr>
        </a:p>
      </dgm:t>
    </dgm:pt>
    <dgm:pt modelId="{04B07954-AEFD-4498-982C-8ACA8CCC7864}" type="parTrans" cxnId="{A5A84999-0A85-45A0-BA2C-A6D3D57117E1}">
      <dgm:prSet/>
      <dgm:spPr/>
      <dgm:t>
        <a:bodyPr/>
        <a:lstStyle/>
        <a:p>
          <a:endParaRPr lang="bg-BG"/>
        </a:p>
      </dgm:t>
    </dgm:pt>
    <dgm:pt modelId="{9ABAED45-B82F-4FEF-8D77-0CB9273E1714}" type="sibTrans" cxnId="{A5A84999-0A85-45A0-BA2C-A6D3D57117E1}">
      <dgm:prSet/>
      <dgm:spPr/>
      <dgm:t>
        <a:bodyPr/>
        <a:lstStyle/>
        <a:p>
          <a:endParaRPr lang="bg-BG"/>
        </a:p>
      </dgm:t>
    </dgm:pt>
    <dgm:pt modelId="{94D63C6E-1808-4CCC-BB4A-6BD455941818}" type="pres">
      <dgm:prSet presAssocID="{CE61E7B4-8817-47C3-99BC-DAA3F7DE0276}" presName="linearFlow" presStyleCnt="0">
        <dgm:presLayoutVars>
          <dgm:dir/>
          <dgm:animLvl val="lvl"/>
          <dgm:resizeHandles val="exact"/>
        </dgm:presLayoutVars>
      </dgm:prSet>
      <dgm:spPr/>
      <dgm:t>
        <a:bodyPr/>
        <a:lstStyle/>
        <a:p>
          <a:endParaRPr lang="bg-BG"/>
        </a:p>
      </dgm:t>
    </dgm:pt>
    <dgm:pt modelId="{6B4488B2-97B5-4C91-9A60-9101D0D32437}" type="pres">
      <dgm:prSet presAssocID="{E89F8D21-5D9C-46E6-A48B-079009581254}" presName="composite" presStyleCnt="0"/>
      <dgm:spPr/>
    </dgm:pt>
    <dgm:pt modelId="{6D78D766-2FE4-45CB-A6FC-4FDC09B31FED}" type="pres">
      <dgm:prSet presAssocID="{E89F8D21-5D9C-46E6-A48B-079009581254}" presName="parentText" presStyleLbl="alignNode1" presStyleIdx="0" presStyleCnt="5">
        <dgm:presLayoutVars>
          <dgm:chMax val="1"/>
          <dgm:bulletEnabled val="1"/>
        </dgm:presLayoutVars>
      </dgm:prSet>
      <dgm:spPr/>
      <dgm:t>
        <a:bodyPr/>
        <a:lstStyle/>
        <a:p>
          <a:endParaRPr lang="bg-BG"/>
        </a:p>
      </dgm:t>
    </dgm:pt>
    <dgm:pt modelId="{4A736296-408F-45DE-9BA3-27A35AF3F0BB}" type="pres">
      <dgm:prSet presAssocID="{E89F8D21-5D9C-46E6-A48B-079009581254}" presName="descendantText" presStyleLbl="alignAcc1" presStyleIdx="0" presStyleCnt="5">
        <dgm:presLayoutVars>
          <dgm:bulletEnabled val="1"/>
        </dgm:presLayoutVars>
      </dgm:prSet>
      <dgm:spPr/>
      <dgm:t>
        <a:bodyPr/>
        <a:lstStyle/>
        <a:p>
          <a:endParaRPr lang="bg-BG"/>
        </a:p>
      </dgm:t>
    </dgm:pt>
    <dgm:pt modelId="{657D8B48-8F4F-449B-9DE4-B3CD82D4048C}" type="pres">
      <dgm:prSet presAssocID="{A7CF0FA6-082A-4123-886E-ADA0432D92D4}" presName="sp" presStyleCnt="0"/>
      <dgm:spPr/>
    </dgm:pt>
    <dgm:pt modelId="{B2CCCBA7-7D2F-4168-B668-F1962507B980}" type="pres">
      <dgm:prSet presAssocID="{7B236A8E-7251-4640-AA4F-BADEFBE41497}" presName="composite" presStyleCnt="0"/>
      <dgm:spPr/>
    </dgm:pt>
    <dgm:pt modelId="{CEA27A62-FF46-40B5-AB24-7D6571A0E941}" type="pres">
      <dgm:prSet presAssocID="{7B236A8E-7251-4640-AA4F-BADEFBE41497}" presName="parentText" presStyleLbl="alignNode1" presStyleIdx="1" presStyleCnt="5">
        <dgm:presLayoutVars>
          <dgm:chMax val="1"/>
          <dgm:bulletEnabled val="1"/>
        </dgm:presLayoutVars>
      </dgm:prSet>
      <dgm:spPr/>
      <dgm:t>
        <a:bodyPr/>
        <a:lstStyle/>
        <a:p>
          <a:endParaRPr lang="bg-BG"/>
        </a:p>
      </dgm:t>
    </dgm:pt>
    <dgm:pt modelId="{027C9EAD-4667-4367-9AF0-06852BD2D0B3}" type="pres">
      <dgm:prSet presAssocID="{7B236A8E-7251-4640-AA4F-BADEFBE41497}" presName="descendantText" presStyleLbl="alignAcc1" presStyleIdx="1" presStyleCnt="5">
        <dgm:presLayoutVars>
          <dgm:bulletEnabled val="1"/>
        </dgm:presLayoutVars>
      </dgm:prSet>
      <dgm:spPr/>
      <dgm:t>
        <a:bodyPr/>
        <a:lstStyle/>
        <a:p>
          <a:endParaRPr lang="bg-BG"/>
        </a:p>
      </dgm:t>
    </dgm:pt>
    <dgm:pt modelId="{42B51C41-7718-4298-B439-9BD87671B3EC}" type="pres">
      <dgm:prSet presAssocID="{A18FF45D-B7BA-481D-9AE0-E9D1641EB8CB}" presName="sp" presStyleCnt="0"/>
      <dgm:spPr/>
    </dgm:pt>
    <dgm:pt modelId="{04C1FDDC-DE95-4F61-BED8-12B96F0D77E2}" type="pres">
      <dgm:prSet presAssocID="{8D09854C-C3F9-4D48-82E9-F47EA142A796}" presName="composite" presStyleCnt="0"/>
      <dgm:spPr/>
    </dgm:pt>
    <dgm:pt modelId="{1DC5EC91-6C24-4F7B-A282-37B883B50EAB}" type="pres">
      <dgm:prSet presAssocID="{8D09854C-C3F9-4D48-82E9-F47EA142A796}" presName="parentText" presStyleLbl="alignNode1" presStyleIdx="2" presStyleCnt="5">
        <dgm:presLayoutVars>
          <dgm:chMax val="1"/>
          <dgm:bulletEnabled val="1"/>
        </dgm:presLayoutVars>
      </dgm:prSet>
      <dgm:spPr/>
      <dgm:t>
        <a:bodyPr/>
        <a:lstStyle/>
        <a:p>
          <a:endParaRPr lang="bg-BG"/>
        </a:p>
      </dgm:t>
    </dgm:pt>
    <dgm:pt modelId="{DF842DEA-A03F-4155-901F-0AAB45FDA2A4}" type="pres">
      <dgm:prSet presAssocID="{8D09854C-C3F9-4D48-82E9-F47EA142A796}" presName="descendantText" presStyleLbl="alignAcc1" presStyleIdx="2" presStyleCnt="5">
        <dgm:presLayoutVars>
          <dgm:bulletEnabled val="1"/>
        </dgm:presLayoutVars>
      </dgm:prSet>
      <dgm:spPr/>
      <dgm:t>
        <a:bodyPr/>
        <a:lstStyle/>
        <a:p>
          <a:endParaRPr lang="bg-BG"/>
        </a:p>
      </dgm:t>
    </dgm:pt>
    <dgm:pt modelId="{1ACB04CA-EC1B-41C7-A083-958C54E2423E}" type="pres">
      <dgm:prSet presAssocID="{001D0850-E502-4BD6-84AB-B42E04307D2F}" presName="sp" presStyleCnt="0"/>
      <dgm:spPr/>
    </dgm:pt>
    <dgm:pt modelId="{B1BF65AC-8545-4E8F-BA97-CB5148B39EC9}" type="pres">
      <dgm:prSet presAssocID="{36784A0B-2F17-45A3-9AA7-B1CB9D4DD012}" presName="composite" presStyleCnt="0"/>
      <dgm:spPr/>
    </dgm:pt>
    <dgm:pt modelId="{A438DE40-26CE-4A30-843A-7C820128B0C5}" type="pres">
      <dgm:prSet presAssocID="{36784A0B-2F17-45A3-9AA7-B1CB9D4DD012}" presName="parentText" presStyleLbl="alignNode1" presStyleIdx="3" presStyleCnt="5">
        <dgm:presLayoutVars>
          <dgm:chMax val="1"/>
          <dgm:bulletEnabled val="1"/>
        </dgm:presLayoutVars>
      </dgm:prSet>
      <dgm:spPr/>
      <dgm:t>
        <a:bodyPr/>
        <a:lstStyle/>
        <a:p>
          <a:endParaRPr lang="bg-BG"/>
        </a:p>
      </dgm:t>
    </dgm:pt>
    <dgm:pt modelId="{5469D143-AF12-47C2-8684-BFD8F63F496E}" type="pres">
      <dgm:prSet presAssocID="{36784A0B-2F17-45A3-9AA7-B1CB9D4DD012}" presName="descendantText" presStyleLbl="alignAcc1" presStyleIdx="3" presStyleCnt="5">
        <dgm:presLayoutVars>
          <dgm:bulletEnabled val="1"/>
        </dgm:presLayoutVars>
      </dgm:prSet>
      <dgm:spPr/>
      <dgm:t>
        <a:bodyPr/>
        <a:lstStyle/>
        <a:p>
          <a:endParaRPr lang="bg-BG"/>
        </a:p>
      </dgm:t>
    </dgm:pt>
    <dgm:pt modelId="{E7D8FF69-BBC2-4497-81DB-E8B85AE96272}" type="pres">
      <dgm:prSet presAssocID="{3EE1A1A7-AD36-4261-AE32-78F369192C1E}" presName="sp" presStyleCnt="0"/>
      <dgm:spPr/>
    </dgm:pt>
    <dgm:pt modelId="{D23D4EEB-183C-494B-AE9B-D86096968EF9}" type="pres">
      <dgm:prSet presAssocID="{C357A4D9-F555-42B4-8F05-6DB6CA2D19EB}" presName="composite" presStyleCnt="0"/>
      <dgm:spPr/>
    </dgm:pt>
    <dgm:pt modelId="{65808662-26FE-44F9-B9A6-5EADEBFF598B}" type="pres">
      <dgm:prSet presAssocID="{C357A4D9-F555-42B4-8F05-6DB6CA2D19EB}" presName="parentText" presStyleLbl="alignNode1" presStyleIdx="4" presStyleCnt="5">
        <dgm:presLayoutVars>
          <dgm:chMax val="1"/>
          <dgm:bulletEnabled val="1"/>
        </dgm:presLayoutVars>
      </dgm:prSet>
      <dgm:spPr/>
      <dgm:t>
        <a:bodyPr/>
        <a:lstStyle/>
        <a:p>
          <a:endParaRPr lang="bg-BG"/>
        </a:p>
      </dgm:t>
    </dgm:pt>
    <dgm:pt modelId="{EEF1D09A-0F9D-4441-9465-5A4C37D177F9}" type="pres">
      <dgm:prSet presAssocID="{C357A4D9-F555-42B4-8F05-6DB6CA2D19EB}" presName="descendantText" presStyleLbl="alignAcc1" presStyleIdx="4" presStyleCnt="5">
        <dgm:presLayoutVars>
          <dgm:bulletEnabled val="1"/>
        </dgm:presLayoutVars>
      </dgm:prSet>
      <dgm:spPr/>
      <dgm:t>
        <a:bodyPr/>
        <a:lstStyle/>
        <a:p>
          <a:endParaRPr lang="bg-BG"/>
        </a:p>
      </dgm:t>
    </dgm:pt>
  </dgm:ptLst>
  <dgm:cxnLst>
    <dgm:cxn modelId="{69D8AF99-A476-4471-A76A-D7DDE5C1937C}" type="presOf" srcId="{C357A4D9-F555-42B4-8F05-6DB6CA2D19EB}" destId="{65808662-26FE-44F9-B9A6-5EADEBFF598B}" srcOrd="0" destOrd="0" presId="urn:microsoft.com/office/officeart/2005/8/layout/chevron2"/>
    <dgm:cxn modelId="{759FBF4E-F2FE-4AD6-BE59-C6851842B57F}" srcId="{CE61E7B4-8817-47C3-99BC-DAA3F7DE0276}" destId="{7B236A8E-7251-4640-AA4F-BADEFBE41497}" srcOrd="1" destOrd="0" parTransId="{C79B9647-8A05-412E-A72C-48A2D993A23E}" sibTransId="{A18FF45D-B7BA-481D-9AE0-E9D1641EB8CB}"/>
    <dgm:cxn modelId="{8F873521-4186-4761-8264-A80B3E6D9D9B}" srcId="{CE61E7B4-8817-47C3-99BC-DAA3F7DE0276}" destId="{C357A4D9-F555-42B4-8F05-6DB6CA2D19EB}" srcOrd="4" destOrd="0" parTransId="{490F2A6B-EAA0-4D8E-B482-70DF1D2AF5F1}" sibTransId="{FC77292C-69EE-456F-A121-86EC445A39D4}"/>
    <dgm:cxn modelId="{736E3900-23CC-4A98-ADE6-481D63A00E5F}" type="presOf" srcId="{8D09854C-C3F9-4D48-82E9-F47EA142A796}" destId="{1DC5EC91-6C24-4F7B-A282-37B883B50EAB}" srcOrd="0" destOrd="0" presId="urn:microsoft.com/office/officeart/2005/8/layout/chevron2"/>
    <dgm:cxn modelId="{8C13E322-00CA-4A7B-ADD9-04C7E0EEB0A9}" srcId="{8D09854C-C3F9-4D48-82E9-F47EA142A796}" destId="{D5DC267A-8E69-4011-89DF-48DC4622E1A7}" srcOrd="0" destOrd="0" parTransId="{4C606CC9-85BE-46E4-9A90-9201FF34CD40}" sibTransId="{15172204-4EA9-4E01-95D5-BC70AC83DEEE}"/>
    <dgm:cxn modelId="{5826772B-BEDB-4B70-BA4A-B7084DF024E9}" srcId="{CE61E7B4-8817-47C3-99BC-DAA3F7DE0276}" destId="{E89F8D21-5D9C-46E6-A48B-079009581254}" srcOrd="0" destOrd="0" parTransId="{1CB101FB-6251-4DE5-AE0D-FC7F5235F256}" sibTransId="{A7CF0FA6-082A-4123-886E-ADA0432D92D4}"/>
    <dgm:cxn modelId="{4480CC35-47F7-418A-B7EC-D187A486AAE9}" type="presOf" srcId="{7B236A8E-7251-4640-AA4F-BADEFBE41497}" destId="{CEA27A62-FF46-40B5-AB24-7D6571A0E941}" srcOrd="0" destOrd="0" presId="urn:microsoft.com/office/officeart/2005/8/layout/chevron2"/>
    <dgm:cxn modelId="{A5A84999-0A85-45A0-BA2C-A6D3D57117E1}" srcId="{C357A4D9-F555-42B4-8F05-6DB6CA2D19EB}" destId="{B828127D-EC98-40E5-8771-EB388F9E591B}" srcOrd="0" destOrd="0" parTransId="{04B07954-AEFD-4498-982C-8ACA8CCC7864}" sibTransId="{9ABAED45-B82F-4FEF-8D77-0CB9273E1714}"/>
    <dgm:cxn modelId="{557EEFC5-1A9A-42CF-8054-5596F2A1D64F}" type="presOf" srcId="{B828127D-EC98-40E5-8771-EB388F9E591B}" destId="{EEF1D09A-0F9D-4441-9465-5A4C37D177F9}" srcOrd="0" destOrd="0" presId="urn:microsoft.com/office/officeart/2005/8/layout/chevron2"/>
    <dgm:cxn modelId="{555B6F81-CF93-4805-8BD2-A75665656B87}" type="presOf" srcId="{5C31384C-0ADB-4A74-AEC4-859C6F97AE88}" destId="{4A736296-408F-45DE-9BA3-27A35AF3F0BB}" srcOrd="0" destOrd="0" presId="urn:microsoft.com/office/officeart/2005/8/layout/chevron2"/>
    <dgm:cxn modelId="{97E25093-1652-48C9-BE66-BAAB8BC7BEC2}" type="presOf" srcId="{36784A0B-2F17-45A3-9AA7-B1CB9D4DD012}" destId="{A438DE40-26CE-4A30-843A-7C820128B0C5}" srcOrd="0" destOrd="0" presId="urn:microsoft.com/office/officeart/2005/8/layout/chevron2"/>
    <dgm:cxn modelId="{D9814A45-2739-44A8-A068-C16DAD3CAD16}" type="presOf" srcId="{E89F8D21-5D9C-46E6-A48B-079009581254}" destId="{6D78D766-2FE4-45CB-A6FC-4FDC09B31FED}" srcOrd="0" destOrd="0" presId="urn:microsoft.com/office/officeart/2005/8/layout/chevron2"/>
    <dgm:cxn modelId="{814E4A01-5F3A-4CED-8DEB-C402423E89CA}" srcId="{CE61E7B4-8817-47C3-99BC-DAA3F7DE0276}" destId="{8D09854C-C3F9-4D48-82E9-F47EA142A796}" srcOrd="2" destOrd="0" parTransId="{0F641280-3D94-4C0B-8D5C-CC28783BEF73}" sibTransId="{001D0850-E502-4BD6-84AB-B42E04307D2F}"/>
    <dgm:cxn modelId="{EC456B91-A5C1-458A-8430-ABB99CFB0D2E}" srcId="{CE61E7B4-8817-47C3-99BC-DAA3F7DE0276}" destId="{36784A0B-2F17-45A3-9AA7-B1CB9D4DD012}" srcOrd="3" destOrd="0" parTransId="{E4F307F9-8E11-4C52-B155-307AC9AA2732}" sibTransId="{3EE1A1A7-AD36-4261-AE32-78F369192C1E}"/>
    <dgm:cxn modelId="{CD552F0B-13AF-4F3B-8972-0E576F058859}" srcId="{36784A0B-2F17-45A3-9AA7-B1CB9D4DD012}" destId="{F8C391A2-A932-4213-B3E4-AD456441B8CE}" srcOrd="0" destOrd="0" parTransId="{8069102B-CDDD-482C-8E30-016E2030EEE6}" sibTransId="{14801953-E95D-47DC-BD72-C5B7A5A99305}"/>
    <dgm:cxn modelId="{133BA726-04FD-4D0A-8C2F-CF7A4EA61BBB}" type="presOf" srcId="{D5DC267A-8E69-4011-89DF-48DC4622E1A7}" destId="{DF842DEA-A03F-4155-901F-0AAB45FDA2A4}" srcOrd="0" destOrd="0" presId="urn:microsoft.com/office/officeart/2005/8/layout/chevron2"/>
    <dgm:cxn modelId="{A1CE46DD-D1F3-46A1-888F-AD67F894C17B}" srcId="{7B236A8E-7251-4640-AA4F-BADEFBE41497}" destId="{C422E1C4-5F31-4832-856A-8C630397DB73}" srcOrd="0" destOrd="0" parTransId="{29175820-CD85-498C-8798-FC74074B3D16}" sibTransId="{320C741F-FD6C-4034-A484-E90CC8254E5C}"/>
    <dgm:cxn modelId="{1B70D6B0-023A-4114-821A-359B5B41FBBE}" srcId="{E89F8D21-5D9C-46E6-A48B-079009581254}" destId="{5C31384C-0ADB-4A74-AEC4-859C6F97AE88}" srcOrd="0" destOrd="0" parTransId="{47B26120-0FF9-4092-AED1-ECEF7F9FA290}" sibTransId="{667C07D1-0098-44E9-A946-56377E0C4B07}"/>
    <dgm:cxn modelId="{26B7868B-D903-4FD6-A5AF-ABFA6A7F892E}" type="presOf" srcId="{F8C391A2-A932-4213-B3E4-AD456441B8CE}" destId="{5469D143-AF12-47C2-8684-BFD8F63F496E}" srcOrd="0" destOrd="0" presId="urn:microsoft.com/office/officeart/2005/8/layout/chevron2"/>
    <dgm:cxn modelId="{624537BC-28A3-4EBB-8DC1-E8DB7E55EAF9}" type="presOf" srcId="{CE61E7B4-8817-47C3-99BC-DAA3F7DE0276}" destId="{94D63C6E-1808-4CCC-BB4A-6BD455941818}" srcOrd="0" destOrd="0" presId="urn:microsoft.com/office/officeart/2005/8/layout/chevron2"/>
    <dgm:cxn modelId="{FD2F4026-158F-4637-BD84-C5306DFF38EE}" type="presOf" srcId="{C422E1C4-5F31-4832-856A-8C630397DB73}" destId="{027C9EAD-4667-4367-9AF0-06852BD2D0B3}" srcOrd="0" destOrd="0" presId="urn:microsoft.com/office/officeart/2005/8/layout/chevron2"/>
    <dgm:cxn modelId="{84596361-F124-44E2-B34C-F760A903B75D}" type="presParOf" srcId="{94D63C6E-1808-4CCC-BB4A-6BD455941818}" destId="{6B4488B2-97B5-4C91-9A60-9101D0D32437}" srcOrd="0" destOrd="0" presId="urn:microsoft.com/office/officeart/2005/8/layout/chevron2"/>
    <dgm:cxn modelId="{C14253A4-271C-4EBE-940E-47CA1EB9F9F7}" type="presParOf" srcId="{6B4488B2-97B5-4C91-9A60-9101D0D32437}" destId="{6D78D766-2FE4-45CB-A6FC-4FDC09B31FED}" srcOrd="0" destOrd="0" presId="urn:microsoft.com/office/officeart/2005/8/layout/chevron2"/>
    <dgm:cxn modelId="{24A668DE-5118-419C-AF29-8D8BEB644AA6}" type="presParOf" srcId="{6B4488B2-97B5-4C91-9A60-9101D0D32437}" destId="{4A736296-408F-45DE-9BA3-27A35AF3F0BB}" srcOrd="1" destOrd="0" presId="urn:microsoft.com/office/officeart/2005/8/layout/chevron2"/>
    <dgm:cxn modelId="{CF1F5286-08A1-44D7-B44C-AE846C592E12}" type="presParOf" srcId="{94D63C6E-1808-4CCC-BB4A-6BD455941818}" destId="{657D8B48-8F4F-449B-9DE4-B3CD82D4048C}" srcOrd="1" destOrd="0" presId="urn:microsoft.com/office/officeart/2005/8/layout/chevron2"/>
    <dgm:cxn modelId="{2D786E62-509D-436D-936C-DB4E07A1267D}" type="presParOf" srcId="{94D63C6E-1808-4CCC-BB4A-6BD455941818}" destId="{B2CCCBA7-7D2F-4168-B668-F1962507B980}" srcOrd="2" destOrd="0" presId="urn:microsoft.com/office/officeart/2005/8/layout/chevron2"/>
    <dgm:cxn modelId="{294196C9-E85C-4FA1-9798-3451BBA64433}" type="presParOf" srcId="{B2CCCBA7-7D2F-4168-B668-F1962507B980}" destId="{CEA27A62-FF46-40B5-AB24-7D6571A0E941}" srcOrd="0" destOrd="0" presId="urn:microsoft.com/office/officeart/2005/8/layout/chevron2"/>
    <dgm:cxn modelId="{9D5609D0-4E1B-492D-8AE3-05778C928F13}" type="presParOf" srcId="{B2CCCBA7-7D2F-4168-B668-F1962507B980}" destId="{027C9EAD-4667-4367-9AF0-06852BD2D0B3}" srcOrd="1" destOrd="0" presId="urn:microsoft.com/office/officeart/2005/8/layout/chevron2"/>
    <dgm:cxn modelId="{17A4A44A-B976-49D6-95AF-A07010FE5B13}" type="presParOf" srcId="{94D63C6E-1808-4CCC-BB4A-6BD455941818}" destId="{42B51C41-7718-4298-B439-9BD87671B3EC}" srcOrd="3" destOrd="0" presId="urn:microsoft.com/office/officeart/2005/8/layout/chevron2"/>
    <dgm:cxn modelId="{00D719CF-B6EB-43F2-8EB8-78145A9C59E7}" type="presParOf" srcId="{94D63C6E-1808-4CCC-BB4A-6BD455941818}" destId="{04C1FDDC-DE95-4F61-BED8-12B96F0D77E2}" srcOrd="4" destOrd="0" presId="urn:microsoft.com/office/officeart/2005/8/layout/chevron2"/>
    <dgm:cxn modelId="{1E64D1AA-FF7A-43DF-99AB-BA5E214094DB}" type="presParOf" srcId="{04C1FDDC-DE95-4F61-BED8-12B96F0D77E2}" destId="{1DC5EC91-6C24-4F7B-A282-37B883B50EAB}" srcOrd="0" destOrd="0" presId="urn:microsoft.com/office/officeart/2005/8/layout/chevron2"/>
    <dgm:cxn modelId="{257BD27C-12C3-4223-915D-C2D980849E32}" type="presParOf" srcId="{04C1FDDC-DE95-4F61-BED8-12B96F0D77E2}" destId="{DF842DEA-A03F-4155-901F-0AAB45FDA2A4}" srcOrd="1" destOrd="0" presId="urn:microsoft.com/office/officeart/2005/8/layout/chevron2"/>
    <dgm:cxn modelId="{EF0209C6-37B3-4AE9-BB26-CBDCCE1F90E3}" type="presParOf" srcId="{94D63C6E-1808-4CCC-BB4A-6BD455941818}" destId="{1ACB04CA-EC1B-41C7-A083-958C54E2423E}" srcOrd="5" destOrd="0" presId="urn:microsoft.com/office/officeart/2005/8/layout/chevron2"/>
    <dgm:cxn modelId="{4A865C9F-4026-4A06-ABC5-E71805722493}" type="presParOf" srcId="{94D63C6E-1808-4CCC-BB4A-6BD455941818}" destId="{B1BF65AC-8545-4E8F-BA97-CB5148B39EC9}" srcOrd="6" destOrd="0" presId="urn:microsoft.com/office/officeart/2005/8/layout/chevron2"/>
    <dgm:cxn modelId="{1933573F-7DBF-4544-AAD0-5EC0847D0C6C}" type="presParOf" srcId="{B1BF65AC-8545-4E8F-BA97-CB5148B39EC9}" destId="{A438DE40-26CE-4A30-843A-7C820128B0C5}" srcOrd="0" destOrd="0" presId="urn:microsoft.com/office/officeart/2005/8/layout/chevron2"/>
    <dgm:cxn modelId="{DD113536-4509-464F-BEE0-3A3799F1F411}" type="presParOf" srcId="{B1BF65AC-8545-4E8F-BA97-CB5148B39EC9}" destId="{5469D143-AF12-47C2-8684-BFD8F63F496E}" srcOrd="1" destOrd="0" presId="urn:microsoft.com/office/officeart/2005/8/layout/chevron2"/>
    <dgm:cxn modelId="{B891EA3A-6F19-4346-84E6-AE993366A2B0}" type="presParOf" srcId="{94D63C6E-1808-4CCC-BB4A-6BD455941818}" destId="{E7D8FF69-BBC2-4497-81DB-E8B85AE96272}" srcOrd="7" destOrd="0" presId="urn:microsoft.com/office/officeart/2005/8/layout/chevron2"/>
    <dgm:cxn modelId="{4D32F456-5389-472F-95D8-2C1C6F1717A7}" type="presParOf" srcId="{94D63C6E-1808-4CCC-BB4A-6BD455941818}" destId="{D23D4EEB-183C-494B-AE9B-D86096968EF9}" srcOrd="8" destOrd="0" presId="urn:microsoft.com/office/officeart/2005/8/layout/chevron2"/>
    <dgm:cxn modelId="{1897C64B-A72E-45D0-83BF-16B8DB605429}" type="presParOf" srcId="{D23D4EEB-183C-494B-AE9B-D86096968EF9}" destId="{65808662-26FE-44F9-B9A6-5EADEBFF598B}" srcOrd="0" destOrd="0" presId="urn:microsoft.com/office/officeart/2005/8/layout/chevron2"/>
    <dgm:cxn modelId="{F4DDD55C-C2B3-44D8-8DC5-3C1C1F1A9BDF}" type="presParOf" srcId="{D23D4EEB-183C-494B-AE9B-D86096968EF9}" destId="{EEF1D09A-0F9D-4441-9465-5A4C37D177F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870DB32-B66D-4247-9898-451E4DD3404F}" type="doc">
      <dgm:prSet loTypeId="urn:microsoft.com/office/officeart/2005/8/layout/vList3#4" loCatId="list" qsTypeId="urn:microsoft.com/office/officeart/2005/8/quickstyle/simple2" qsCatId="simple" csTypeId="urn:microsoft.com/office/officeart/2005/8/colors/colorful5" csCatId="colorful" phldr="1"/>
      <dgm:spPr/>
      <dgm:t>
        <a:bodyPr/>
        <a:lstStyle/>
        <a:p>
          <a:endParaRPr lang="bg-BG"/>
        </a:p>
      </dgm:t>
    </dgm:pt>
    <dgm:pt modelId="{6997E645-08E2-4B78-9490-2AF584C0F4A5}">
      <dgm:prSet custT="1"/>
      <dgm:spPr/>
      <dgm:t>
        <a:bodyPr/>
        <a:lstStyle/>
        <a:p>
          <a:pPr rtl="0"/>
          <a:r>
            <a:rPr lang="bg-BG" sz="2400" b="1" dirty="0" smtClean="0">
              <a:latin typeface="Times New Roman" pitchFamily="18" charset="0"/>
              <a:cs typeface="Times New Roman" pitchFamily="18" charset="0"/>
            </a:rPr>
            <a:t>Одухотворените деца и хомеопатията</a:t>
          </a:r>
          <a:endParaRPr lang="bg-BG" sz="2400" b="1" dirty="0">
            <a:latin typeface="Times New Roman" pitchFamily="18" charset="0"/>
            <a:cs typeface="Times New Roman" pitchFamily="18" charset="0"/>
          </a:endParaRPr>
        </a:p>
      </dgm:t>
    </dgm:pt>
    <dgm:pt modelId="{1335F491-39B0-4B29-86C1-92F270B20F78}" type="parTrans" cxnId="{110C18FD-A791-41B0-B885-58306B110A95}">
      <dgm:prSet/>
      <dgm:spPr/>
      <dgm:t>
        <a:bodyPr/>
        <a:lstStyle/>
        <a:p>
          <a:endParaRPr lang="bg-BG"/>
        </a:p>
      </dgm:t>
    </dgm:pt>
    <dgm:pt modelId="{6CA5C497-03A7-4057-A604-FFCE67FB7844}" type="sibTrans" cxnId="{110C18FD-A791-41B0-B885-58306B110A95}">
      <dgm:prSet/>
      <dgm:spPr/>
      <dgm:t>
        <a:bodyPr/>
        <a:lstStyle/>
        <a:p>
          <a:endParaRPr lang="bg-BG"/>
        </a:p>
      </dgm:t>
    </dgm:pt>
    <dgm:pt modelId="{11EEBD76-9BB5-4684-95EA-74C46F7AAB28}" type="pres">
      <dgm:prSet presAssocID="{3870DB32-B66D-4247-9898-451E4DD3404F}" presName="linearFlow" presStyleCnt="0">
        <dgm:presLayoutVars>
          <dgm:dir/>
          <dgm:resizeHandles val="exact"/>
        </dgm:presLayoutVars>
      </dgm:prSet>
      <dgm:spPr/>
      <dgm:t>
        <a:bodyPr/>
        <a:lstStyle/>
        <a:p>
          <a:endParaRPr lang="bg-BG"/>
        </a:p>
      </dgm:t>
    </dgm:pt>
    <dgm:pt modelId="{5156CE5D-F95E-43D7-89FE-398E1DADC5E4}" type="pres">
      <dgm:prSet presAssocID="{6997E645-08E2-4B78-9490-2AF584C0F4A5}" presName="composite" presStyleCnt="0"/>
      <dgm:spPr/>
    </dgm:pt>
    <dgm:pt modelId="{3BA1183D-6438-4912-80A4-9BC996E07327}" type="pres">
      <dgm:prSet presAssocID="{6997E645-08E2-4B78-9490-2AF584C0F4A5}" presName="imgShp" presStyleLbl="fgImgPlace1" presStyleIdx="0" presStyleCnt="1" custLinFactNeighborX="-35476" custLinFactNeighborY="-5913"/>
      <dgm:spPr>
        <a:blipFill rotWithShape="0">
          <a:blip xmlns:r="http://schemas.openxmlformats.org/officeDocument/2006/relationships" r:embed="rId1"/>
          <a:stretch>
            <a:fillRect/>
          </a:stretch>
        </a:blipFill>
      </dgm:spPr>
    </dgm:pt>
    <dgm:pt modelId="{E690E333-F17B-405B-9E1C-485B08DAF285}" type="pres">
      <dgm:prSet presAssocID="{6997E645-08E2-4B78-9490-2AF584C0F4A5}" presName="txShp" presStyleLbl="node1" presStyleIdx="0" presStyleCnt="1" custLinFactNeighborX="-934" custLinFactNeighborY="-18603">
        <dgm:presLayoutVars>
          <dgm:bulletEnabled val="1"/>
        </dgm:presLayoutVars>
      </dgm:prSet>
      <dgm:spPr/>
      <dgm:t>
        <a:bodyPr/>
        <a:lstStyle/>
        <a:p>
          <a:endParaRPr lang="bg-BG"/>
        </a:p>
      </dgm:t>
    </dgm:pt>
  </dgm:ptLst>
  <dgm:cxnLst>
    <dgm:cxn modelId="{F24290B9-885C-4382-8D33-F63FF0221AD8}" type="presOf" srcId="{6997E645-08E2-4B78-9490-2AF584C0F4A5}" destId="{E690E333-F17B-405B-9E1C-485B08DAF285}" srcOrd="0" destOrd="0" presId="urn:microsoft.com/office/officeart/2005/8/layout/vList3#4"/>
    <dgm:cxn modelId="{D7D2D522-1454-4570-B635-755B38FD5D95}" type="presOf" srcId="{3870DB32-B66D-4247-9898-451E4DD3404F}" destId="{11EEBD76-9BB5-4684-95EA-74C46F7AAB28}" srcOrd="0" destOrd="0" presId="urn:microsoft.com/office/officeart/2005/8/layout/vList3#4"/>
    <dgm:cxn modelId="{110C18FD-A791-41B0-B885-58306B110A95}" srcId="{3870DB32-B66D-4247-9898-451E4DD3404F}" destId="{6997E645-08E2-4B78-9490-2AF584C0F4A5}" srcOrd="0" destOrd="0" parTransId="{1335F491-39B0-4B29-86C1-92F270B20F78}" sibTransId="{6CA5C497-03A7-4057-A604-FFCE67FB7844}"/>
    <dgm:cxn modelId="{E9A8DDE1-C2B8-40DC-8C20-0CB8887CE39F}" type="presParOf" srcId="{11EEBD76-9BB5-4684-95EA-74C46F7AAB28}" destId="{5156CE5D-F95E-43D7-89FE-398E1DADC5E4}" srcOrd="0" destOrd="0" presId="urn:microsoft.com/office/officeart/2005/8/layout/vList3#4"/>
    <dgm:cxn modelId="{A9FA3873-269E-411B-A1D2-90AC4F1DD9AF}" type="presParOf" srcId="{5156CE5D-F95E-43D7-89FE-398E1DADC5E4}" destId="{3BA1183D-6438-4912-80A4-9BC996E07327}" srcOrd="0" destOrd="0" presId="urn:microsoft.com/office/officeart/2005/8/layout/vList3#4"/>
    <dgm:cxn modelId="{5C734954-3671-446F-A56E-89AF857D68ED}" type="presParOf" srcId="{5156CE5D-F95E-43D7-89FE-398E1DADC5E4}" destId="{E690E333-F17B-405B-9E1C-485B08DAF285}"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E61E7B4-8817-47C3-99BC-DAA3F7DE0276}"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bg-BG"/>
        </a:p>
      </dgm:t>
    </dgm:pt>
    <dgm:pt modelId="{E89F8D21-5D9C-46E6-A48B-079009581254}">
      <dgm:prSet/>
      <dgm:spPr/>
      <dgm:t>
        <a:bodyPr/>
        <a:lstStyle/>
        <a:p>
          <a:pPr rtl="0"/>
          <a:endParaRPr lang="bg-BG" dirty="0"/>
        </a:p>
      </dgm:t>
    </dgm:pt>
    <dgm:pt modelId="{1CB101FB-6251-4DE5-AE0D-FC7F5235F256}" type="parTrans" cxnId="{5826772B-BEDB-4B70-BA4A-B7084DF024E9}">
      <dgm:prSet/>
      <dgm:spPr/>
      <dgm:t>
        <a:bodyPr/>
        <a:lstStyle/>
        <a:p>
          <a:endParaRPr lang="bg-BG"/>
        </a:p>
      </dgm:t>
    </dgm:pt>
    <dgm:pt modelId="{A7CF0FA6-082A-4123-886E-ADA0432D92D4}" type="sibTrans" cxnId="{5826772B-BEDB-4B70-BA4A-B7084DF024E9}">
      <dgm:prSet/>
      <dgm:spPr/>
      <dgm:t>
        <a:bodyPr/>
        <a:lstStyle/>
        <a:p>
          <a:endParaRPr lang="bg-BG"/>
        </a:p>
      </dgm:t>
    </dgm:pt>
    <dgm:pt modelId="{7B236A8E-7251-4640-AA4F-BADEFBE41497}">
      <dgm:prSet/>
      <dgm:spPr/>
      <dgm:t>
        <a:bodyPr/>
        <a:lstStyle/>
        <a:p>
          <a:pPr rtl="0"/>
          <a:endParaRPr lang="bg-BG" dirty="0"/>
        </a:p>
      </dgm:t>
    </dgm:pt>
    <dgm:pt modelId="{C79B9647-8A05-412E-A72C-48A2D993A23E}" type="parTrans" cxnId="{759FBF4E-F2FE-4AD6-BE59-C6851842B57F}">
      <dgm:prSet/>
      <dgm:spPr/>
      <dgm:t>
        <a:bodyPr/>
        <a:lstStyle/>
        <a:p>
          <a:endParaRPr lang="bg-BG"/>
        </a:p>
      </dgm:t>
    </dgm:pt>
    <dgm:pt modelId="{A18FF45D-B7BA-481D-9AE0-E9D1641EB8CB}" type="sibTrans" cxnId="{759FBF4E-F2FE-4AD6-BE59-C6851842B57F}">
      <dgm:prSet/>
      <dgm:spPr/>
      <dgm:t>
        <a:bodyPr/>
        <a:lstStyle/>
        <a:p>
          <a:endParaRPr lang="bg-BG"/>
        </a:p>
      </dgm:t>
    </dgm:pt>
    <dgm:pt modelId="{8D09854C-C3F9-4D48-82E9-F47EA142A796}">
      <dgm:prSet/>
      <dgm:spPr/>
      <dgm:t>
        <a:bodyPr/>
        <a:lstStyle/>
        <a:p>
          <a:pPr rtl="0"/>
          <a:endParaRPr lang="bg-BG" dirty="0"/>
        </a:p>
      </dgm:t>
    </dgm:pt>
    <dgm:pt modelId="{0F641280-3D94-4C0B-8D5C-CC28783BEF73}" type="parTrans" cxnId="{814E4A01-5F3A-4CED-8DEB-C402423E89CA}">
      <dgm:prSet/>
      <dgm:spPr/>
      <dgm:t>
        <a:bodyPr/>
        <a:lstStyle/>
        <a:p>
          <a:endParaRPr lang="bg-BG"/>
        </a:p>
      </dgm:t>
    </dgm:pt>
    <dgm:pt modelId="{001D0850-E502-4BD6-84AB-B42E04307D2F}" type="sibTrans" cxnId="{814E4A01-5F3A-4CED-8DEB-C402423E89CA}">
      <dgm:prSet/>
      <dgm:spPr/>
      <dgm:t>
        <a:bodyPr/>
        <a:lstStyle/>
        <a:p>
          <a:endParaRPr lang="bg-BG"/>
        </a:p>
      </dgm:t>
    </dgm:pt>
    <dgm:pt modelId="{36784A0B-2F17-45A3-9AA7-B1CB9D4DD012}">
      <dgm:prSet/>
      <dgm:spPr/>
      <dgm:t>
        <a:bodyPr/>
        <a:lstStyle/>
        <a:p>
          <a:pPr rtl="0"/>
          <a:endParaRPr lang="bg-BG" dirty="0"/>
        </a:p>
      </dgm:t>
    </dgm:pt>
    <dgm:pt modelId="{E4F307F9-8E11-4C52-B155-307AC9AA2732}" type="parTrans" cxnId="{EC456B91-A5C1-458A-8430-ABB99CFB0D2E}">
      <dgm:prSet/>
      <dgm:spPr/>
      <dgm:t>
        <a:bodyPr/>
        <a:lstStyle/>
        <a:p>
          <a:endParaRPr lang="bg-BG"/>
        </a:p>
      </dgm:t>
    </dgm:pt>
    <dgm:pt modelId="{3EE1A1A7-AD36-4261-AE32-78F369192C1E}" type="sibTrans" cxnId="{EC456B91-A5C1-458A-8430-ABB99CFB0D2E}">
      <dgm:prSet/>
      <dgm:spPr/>
      <dgm:t>
        <a:bodyPr/>
        <a:lstStyle/>
        <a:p>
          <a:endParaRPr lang="bg-BG"/>
        </a:p>
      </dgm:t>
    </dgm:pt>
    <dgm:pt modelId="{C357A4D9-F555-42B4-8F05-6DB6CA2D19EB}">
      <dgm:prSet/>
      <dgm:spPr/>
      <dgm:t>
        <a:bodyPr/>
        <a:lstStyle/>
        <a:p>
          <a:pPr rtl="0"/>
          <a:endParaRPr lang="bg-BG" dirty="0"/>
        </a:p>
      </dgm:t>
    </dgm:pt>
    <dgm:pt modelId="{490F2A6B-EAA0-4D8E-B482-70DF1D2AF5F1}" type="parTrans" cxnId="{8F873521-4186-4761-8264-A80B3E6D9D9B}">
      <dgm:prSet/>
      <dgm:spPr/>
      <dgm:t>
        <a:bodyPr/>
        <a:lstStyle/>
        <a:p>
          <a:endParaRPr lang="bg-BG"/>
        </a:p>
      </dgm:t>
    </dgm:pt>
    <dgm:pt modelId="{FC77292C-69EE-456F-A121-86EC445A39D4}" type="sibTrans" cxnId="{8F873521-4186-4761-8264-A80B3E6D9D9B}">
      <dgm:prSet/>
      <dgm:spPr/>
      <dgm:t>
        <a:bodyPr/>
        <a:lstStyle/>
        <a:p>
          <a:endParaRPr lang="bg-BG"/>
        </a:p>
      </dgm:t>
    </dgm:pt>
    <dgm:pt modelId="{5C31384C-0ADB-4A74-AEC4-859C6F97AE88}">
      <dgm:prSet custT="1"/>
      <dgm:spPr/>
      <dgm:t>
        <a:bodyPr/>
        <a:lstStyle/>
        <a:p>
          <a:pPr marL="285750" indent="0" algn="ctr" defTabSz="2889250">
            <a:lnSpc>
              <a:spcPct val="90000"/>
            </a:lnSpc>
            <a:spcBef>
              <a:spcPct val="0"/>
            </a:spcBef>
            <a:spcAft>
              <a:spcPct val="15000"/>
            </a:spcAft>
            <a:buNone/>
          </a:pPr>
          <a:r>
            <a:rPr lang="ru-RU" sz="2000" b="1" dirty="0" err="1" smtClean="0">
              <a:solidFill>
                <a:schemeClr val="accent4"/>
              </a:solidFill>
              <a:latin typeface="Times New Roman" pitchFamily="18" charset="0"/>
              <a:cs typeface="Times New Roman" pitchFamily="18" charset="0"/>
            </a:rPr>
            <a:t>Цина</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подхожда</a:t>
          </a:r>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мрачни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мърморещи</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докачливи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деца</a:t>
          </a:r>
          <a:r>
            <a:rPr lang="ru-RU" sz="2000" dirty="0" smtClean="0">
              <a:latin typeface="Times New Roman" pitchFamily="18" charset="0"/>
              <a:cs typeface="Times New Roman" pitchFamily="18" charset="0"/>
            </a:rPr>
            <a:t>. </a:t>
          </a:r>
          <a:endParaRPr lang="bg-BG" sz="2000" b="1" dirty="0">
            <a:solidFill>
              <a:srgbClr val="FFC000"/>
            </a:solidFill>
            <a:latin typeface="Times New Roman" pitchFamily="18" charset="0"/>
            <a:cs typeface="Times New Roman" pitchFamily="18" charset="0"/>
          </a:endParaRPr>
        </a:p>
      </dgm:t>
    </dgm:pt>
    <dgm:pt modelId="{47B26120-0FF9-4092-AED1-ECEF7F9FA290}" type="parTrans" cxnId="{1B70D6B0-023A-4114-821A-359B5B41FBBE}">
      <dgm:prSet/>
      <dgm:spPr/>
      <dgm:t>
        <a:bodyPr/>
        <a:lstStyle/>
        <a:p>
          <a:endParaRPr lang="bg-BG"/>
        </a:p>
      </dgm:t>
    </dgm:pt>
    <dgm:pt modelId="{667C07D1-0098-44E9-A946-56377E0C4B07}" type="sibTrans" cxnId="{1B70D6B0-023A-4114-821A-359B5B41FBBE}">
      <dgm:prSet/>
      <dgm:spPr/>
      <dgm:t>
        <a:bodyPr/>
        <a:lstStyle/>
        <a:p>
          <a:endParaRPr lang="bg-BG"/>
        </a:p>
      </dgm:t>
    </dgm:pt>
    <dgm:pt modelId="{C422E1C4-5F31-4832-856A-8C630397DB73}">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err="1" smtClean="0">
              <a:solidFill>
                <a:srgbClr val="86F011"/>
              </a:solidFill>
              <a:latin typeface="Times New Roman" pitchFamily="18" charset="0"/>
              <a:cs typeface="Times New Roman" pitchFamily="18" charset="0"/>
            </a:rPr>
            <a:t>Нукс</a:t>
          </a:r>
          <a:r>
            <a:rPr lang="ru-RU" sz="2000" b="1" dirty="0" smtClean="0">
              <a:solidFill>
                <a:srgbClr val="86F011"/>
              </a:solidFill>
              <a:latin typeface="Times New Roman" pitchFamily="18" charset="0"/>
              <a:cs typeface="Times New Roman" pitchFamily="18" charset="0"/>
            </a:rPr>
            <a:t> </a:t>
          </a:r>
          <a:r>
            <a:rPr lang="ru-RU" sz="2000" b="1" dirty="0" err="1" smtClean="0">
              <a:solidFill>
                <a:srgbClr val="86F011"/>
              </a:solidFill>
              <a:latin typeface="Times New Roman" pitchFamily="18" charset="0"/>
              <a:cs typeface="Times New Roman" pitchFamily="18" charset="0"/>
            </a:rPr>
            <a:t>вомика</a:t>
          </a:r>
          <a:r>
            <a:rPr lang="ru-RU" sz="2000" b="1" dirty="0" smtClean="0">
              <a:solidFill>
                <a:srgbClr val="86F011"/>
              </a:solidFill>
              <a:latin typeface="Times New Roman" pitchFamily="18" charset="0"/>
              <a:cs typeface="Times New Roman" pitchFamily="18" charset="0"/>
            </a:rPr>
            <a:t>  </a:t>
          </a:r>
          <a:r>
            <a:rPr lang="ru-RU" sz="2000" b="0" dirty="0" smtClean="0">
              <a:solidFill>
                <a:schemeClr val="tx1"/>
              </a:solidFill>
              <a:latin typeface="Times New Roman" pitchFamily="18" charset="0"/>
              <a:cs typeface="Times New Roman" pitchFamily="18" charset="0"/>
            </a:rPr>
            <a:t>е  медикамент  за  </a:t>
          </a:r>
          <a:r>
            <a:rPr lang="ru-RU" sz="2000" b="0" dirty="0" err="1" smtClean="0">
              <a:solidFill>
                <a:schemeClr val="tx1"/>
              </a:solidFill>
              <a:latin typeface="Times New Roman" pitchFamily="18" charset="0"/>
              <a:cs typeface="Times New Roman" pitchFamily="18" charset="0"/>
            </a:rPr>
            <a:t>изтощени</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деца</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които</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са</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лесно</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избухливи</a:t>
          </a:r>
          <a:r>
            <a:rPr lang="ru-RU" sz="2000" b="0" dirty="0" smtClean="0">
              <a:solidFill>
                <a:schemeClr val="tx1"/>
              </a:solidFill>
              <a:latin typeface="Times New Roman" pitchFamily="18" charset="0"/>
              <a:cs typeface="Times New Roman" pitchFamily="18" charset="0"/>
            </a:rPr>
            <a:t>  и  </a:t>
          </a:r>
          <a:r>
            <a:rPr lang="ru-RU" sz="2000" b="0" dirty="0" err="1" smtClean="0">
              <a:solidFill>
                <a:schemeClr val="tx1"/>
              </a:solidFill>
              <a:latin typeface="Times New Roman" pitchFamily="18" charset="0"/>
              <a:cs typeface="Times New Roman" pitchFamily="18" charset="0"/>
            </a:rPr>
            <a:t>нервни</a:t>
          </a:r>
          <a:r>
            <a:rPr lang="ru-RU" sz="2000" b="0" dirty="0" smtClean="0">
              <a:solidFill>
                <a:schemeClr val="tx1"/>
              </a:solidFill>
              <a:latin typeface="Times New Roman" pitchFamily="18" charset="0"/>
              <a:cs typeface="Times New Roman" pitchFamily="18" charset="0"/>
            </a:rPr>
            <a:t>.  </a:t>
          </a:r>
          <a:endParaRPr lang="bg-BG" sz="1400" b="0" dirty="0">
            <a:solidFill>
              <a:schemeClr val="tx1"/>
            </a:solidFill>
            <a:latin typeface="Times New Roman" pitchFamily="18" charset="0"/>
            <a:cs typeface="Times New Roman" pitchFamily="18" charset="0"/>
          </a:endParaRPr>
        </a:p>
      </dgm:t>
    </dgm:pt>
    <dgm:pt modelId="{29175820-CD85-498C-8798-FC74074B3D16}" type="parTrans" cxnId="{A1CE46DD-D1F3-46A1-888F-AD67F894C17B}">
      <dgm:prSet/>
      <dgm:spPr/>
      <dgm:t>
        <a:bodyPr/>
        <a:lstStyle/>
        <a:p>
          <a:endParaRPr lang="bg-BG"/>
        </a:p>
      </dgm:t>
    </dgm:pt>
    <dgm:pt modelId="{320C741F-FD6C-4034-A484-E90CC8254E5C}" type="sibTrans" cxnId="{A1CE46DD-D1F3-46A1-888F-AD67F894C17B}">
      <dgm:prSet/>
      <dgm:spPr/>
      <dgm:t>
        <a:bodyPr/>
        <a:lstStyle/>
        <a:p>
          <a:endParaRPr lang="bg-BG"/>
        </a:p>
      </dgm:t>
    </dgm:pt>
    <dgm:pt modelId="{D5DC267A-8E69-4011-89DF-48DC4622E1A7}">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smtClean="0">
              <a:solidFill>
                <a:srgbClr val="23E148"/>
              </a:solidFill>
              <a:latin typeface="Times New Roman" pitchFamily="18" charset="0"/>
              <a:cs typeface="Times New Roman" pitchFamily="18" charset="0"/>
            </a:rPr>
            <a:t>Анакардиум  </a:t>
          </a:r>
          <a:r>
            <a:rPr lang="ru-RU" sz="2000" b="1" dirty="0" err="1" smtClean="0">
              <a:solidFill>
                <a:srgbClr val="23E148"/>
              </a:solidFill>
              <a:latin typeface="Times New Roman" pitchFamily="18" charset="0"/>
              <a:cs typeface="Times New Roman" pitchFamily="18" charset="0"/>
            </a:rPr>
            <a:t>ориентале</a:t>
          </a:r>
          <a:r>
            <a:rPr lang="ru-RU" sz="2000" b="1" dirty="0" smtClean="0">
              <a:solidFill>
                <a:srgbClr val="23E148"/>
              </a:solidFill>
              <a:latin typeface="Times New Roman" pitchFamily="18" charset="0"/>
              <a:cs typeface="Times New Roman" pitchFamily="18" charset="0"/>
            </a:rPr>
            <a:t> – </a:t>
          </a:r>
          <a:r>
            <a:rPr lang="ru-RU" sz="2000" b="0" dirty="0" smtClean="0">
              <a:solidFill>
                <a:schemeClr val="tx1"/>
              </a:solidFill>
              <a:latin typeface="Times New Roman" pitchFamily="18" charset="0"/>
              <a:cs typeface="Times New Roman" pitchFamily="18" charset="0"/>
            </a:rPr>
            <a:t>при </a:t>
          </a:r>
          <a:r>
            <a:rPr lang="ru-RU" sz="2000" b="0" dirty="0" err="1" smtClean="0">
              <a:solidFill>
                <a:schemeClr val="tx1"/>
              </a:solidFill>
              <a:latin typeface="Times New Roman" pitchFamily="18" charset="0"/>
              <a:cs typeface="Times New Roman" pitchFamily="18" charset="0"/>
            </a:rPr>
            <a:t>раздразнителност</a:t>
          </a:r>
          <a:r>
            <a:rPr lang="ru-RU" sz="2000" b="0" dirty="0" smtClean="0">
              <a:solidFill>
                <a:schemeClr val="tx1"/>
              </a:solidFill>
              <a:latin typeface="Times New Roman" pitchFamily="18" charset="0"/>
              <a:cs typeface="Times New Roman" pitchFamily="18" charset="0"/>
            </a:rPr>
            <a:t>.</a:t>
          </a:r>
          <a:endParaRPr lang="bg-BG" sz="2000" b="0" dirty="0">
            <a:solidFill>
              <a:schemeClr val="tx1"/>
            </a:solidFill>
            <a:latin typeface="Times New Roman" pitchFamily="18" charset="0"/>
            <a:cs typeface="Times New Roman" pitchFamily="18" charset="0"/>
          </a:endParaRPr>
        </a:p>
      </dgm:t>
    </dgm:pt>
    <dgm:pt modelId="{4C606CC9-85BE-46E4-9A90-9201FF34CD40}" type="parTrans" cxnId="{8C13E322-00CA-4A7B-ADD9-04C7E0EEB0A9}">
      <dgm:prSet/>
      <dgm:spPr/>
      <dgm:t>
        <a:bodyPr/>
        <a:lstStyle/>
        <a:p>
          <a:endParaRPr lang="bg-BG"/>
        </a:p>
      </dgm:t>
    </dgm:pt>
    <dgm:pt modelId="{15172204-4EA9-4E01-95D5-BC70AC83DEEE}" type="sibTrans" cxnId="{8C13E322-00CA-4A7B-ADD9-04C7E0EEB0A9}">
      <dgm:prSet/>
      <dgm:spPr/>
      <dgm:t>
        <a:bodyPr/>
        <a:lstStyle/>
        <a:p>
          <a:endParaRPr lang="bg-BG"/>
        </a:p>
      </dgm:t>
    </dgm:pt>
    <dgm:pt modelId="{F8C391A2-A932-4213-B3E4-AD456441B8CE}">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err="1" smtClean="0">
              <a:solidFill>
                <a:srgbClr val="33D2C5"/>
              </a:solidFill>
              <a:latin typeface="Times New Roman" pitchFamily="18" charset="0"/>
              <a:cs typeface="Times New Roman" pitchFamily="18" charset="0"/>
            </a:rPr>
            <a:t>Калиум</a:t>
          </a:r>
          <a:r>
            <a:rPr lang="ru-RU" sz="2000" b="1" dirty="0" smtClean="0">
              <a:solidFill>
                <a:srgbClr val="33D2C5"/>
              </a:solidFill>
              <a:latin typeface="Times New Roman" pitchFamily="18" charset="0"/>
              <a:cs typeface="Times New Roman" pitchFamily="18" charset="0"/>
            </a:rPr>
            <a:t>  </a:t>
          </a:r>
          <a:r>
            <a:rPr lang="ru-RU" sz="2000" b="1" dirty="0" err="1" smtClean="0">
              <a:solidFill>
                <a:srgbClr val="33D2C5"/>
              </a:solidFill>
              <a:latin typeface="Times New Roman" pitchFamily="18" charset="0"/>
              <a:cs typeface="Times New Roman" pitchFamily="18" charset="0"/>
            </a:rPr>
            <a:t>броматум</a:t>
          </a:r>
          <a:r>
            <a:rPr lang="ru-RU" sz="2000" b="1" dirty="0" smtClean="0">
              <a:solidFill>
                <a:srgbClr val="33D2C5"/>
              </a:solidFill>
              <a:latin typeface="Times New Roman" pitchFamily="18" charset="0"/>
              <a:cs typeface="Times New Roman" pitchFamily="18" charset="0"/>
            </a:rPr>
            <a:t> </a:t>
          </a:r>
          <a:r>
            <a:rPr lang="ru-RU" sz="2000" b="0" dirty="0" smtClean="0">
              <a:solidFill>
                <a:schemeClr val="tx1"/>
              </a:solidFill>
              <a:latin typeface="Times New Roman" pitchFamily="18" charset="0"/>
              <a:cs typeface="Times New Roman" pitchFamily="18" charset="0"/>
            </a:rPr>
            <a:t>– при  </a:t>
          </a:r>
          <a:r>
            <a:rPr lang="ru-RU" sz="2000" b="0" dirty="0" err="1" smtClean="0">
              <a:solidFill>
                <a:schemeClr val="tx1"/>
              </a:solidFill>
              <a:latin typeface="Times New Roman" pitchFamily="18" charset="0"/>
              <a:cs typeface="Times New Roman" pitchFamily="18" charset="0"/>
            </a:rPr>
            <a:t>деца</a:t>
          </a:r>
          <a:r>
            <a:rPr lang="ru-RU" sz="2000" b="0" dirty="0" smtClean="0">
              <a:solidFill>
                <a:schemeClr val="tx1"/>
              </a:solidFill>
              <a:latin typeface="Times New Roman" pitchFamily="18" charset="0"/>
              <a:cs typeface="Times New Roman" pitchFamily="18" charset="0"/>
            </a:rPr>
            <a:t>  с  </a:t>
          </a:r>
          <a:r>
            <a:rPr lang="ru-RU" sz="2000" b="0" dirty="0" err="1" smtClean="0">
              <a:solidFill>
                <a:schemeClr val="tx1"/>
              </a:solidFill>
              <a:latin typeface="Times New Roman" pitchFamily="18" charset="0"/>
              <a:cs typeface="Times New Roman" pitchFamily="18" charset="0"/>
            </a:rPr>
            <a:t>физическа</a:t>
          </a:r>
          <a:r>
            <a:rPr lang="ru-RU" sz="2000" b="0" dirty="0" smtClean="0">
              <a:solidFill>
                <a:schemeClr val="tx1"/>
              </a:solidFill>
              <a:latin typeface="Times New Roman" pitchFamily="18" charset="0"/>
              <a:cs typeface="Times New Roman" pitchFamily="18" charset="0"/>
            </a:rPr>
            <a:t>  и  </a:t>
          </a:r>
          <a:r>
            <a:rPr lang="ru-RU" sz="2000" b="0" dirty="0" err="1" smtClean="0">
              <a:solidFill>
                <a:schemeClr val="tx1"/>
              </a:solidFill>
              <a:latin typeface="Times New Roman" pitchFamily="18" charset="0"/>
              <a:cs typeface="Times New Roman" pitchFamily="18" charset="0"/>
            </a:rPr>
            <a:t>психична</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нестабилност</a:t>
          </a:r>
          <a:r>
            <a:rPr lang="ru-RU" sz="2000" b="0" dirty="0" smtClean="0">
              <a:solidFill>
                <a:schemeClr val="tx1"/>
              </a:solidFill>
              <a:latin typeface="Times New Roman" pitchFamily="18" charset="0"/>
              <a:cs typeface="Times New Roman" pitchFamily="18" charset="0"/>
            </a:rPr>
            <a:t>.</a:t>
          </a:r>
          <a:endParaRPr lang="bg-BG" sz="2000" b="0" dirty="0">
            <a:solidFill>
              <a:schemeClr val="tx1"/>
            </a:solidFill>
            <a:latin typeface="Times New Roman" pitchFamily="18" charset="0"/>
            <a:cs typeface="Times New Roman" pitchFamily="18" charset="0"/>
          </a:endParaRPr>
        </a:p>
      </dgm:t>
    </dgm:pt>
    <dgm:pt modelId="{8069102B-CDDD-482C-8E30-016E2030EEE6}" type="parTrans" cxnId="{CD552F0B-13AF-4F3B-8972-0E576F058859}">
      <dgm:prSet/>
      <dgm:spPr/>
      <dgm:t>
        <a:bodyPr/>
        <a:lstStyle/>
        <a:p>
          <a:endParaRPr lang="bg-BG"/>
        </a:p>
      </dgm:t>
    </dgm:pt>
    <dgm:pt modelId="{14801953-E95D-47DC-BD72-C5B7A5A99305}" type="sibTrans" cxnId="{CD552F0B-13AF-4F3B-8972-0E576F058859}">
      <dgm:prSet/>
      <dgm:spPr/>
      <dgm:t>
        <a:bodyPr/>
        <a:lstStyle/>
        <a:p>
          <a:endParaRPr lang="bg-BG"/>
        </a:p>
      </dgm:t>
    </dgm:pt>
    <dgm:pt modelId="{B828127D-EC98-40E5-8771-EB388F9E591B}">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err="1" smtClean="0">
              <a:solidFill>
                <a:srgbClr val="4472C4"/>
              </a:solidFill>
              <a:latin typeface="Times New Roman" pitchFamily="18" charset="0"/>
              <a:cs typeface="Times New Roman" pitchFamily="18" charset="0"/>
            </a:rPr>
            <a:t>Натриум</a:t>
          </a:r>
          <a:r>
            <a:rPr lang="ru-RU" sz="2000" b="1" dirty="0" smtClean="0">
              <a:solidFill>
                <a:srgbClr val="4472C4"/>
              </a:solidFill>
              <a:latin typeface="Times New Roman" pitchFamily="18" charset="0"/>
              <a:cs typeface="Times New Roman" pitchFamily="18" charset="0"/>
            </a:rPr>
            <a:t>  </a:t>
          </a:r>
          <a:r>
            <a:rPr lang="ru-RU" sz="2000" b="1" dirty="0" err="1" smtClean="0">
              <a:solidFill>
                <a:srgbClr val="4472C4"/>
              </a:solidFill>
              <a:latin typeface="Times New Roman" pitchFamily="18" charset="0"/>
              <a:cs typeface="Times New Roman" pitchFamily="18" charset="0"/>
            </a:rPr>
            <a:t>муриатикум</a:t>
          </a:r>
          <a:r>
            <a:rPr lang="ru-RU" sz="2000" b="1" dirty="0" smtClean="0">
              <a:solidFill>
                <a:srgbClr val="4472C4"/>
              </a:solidFill>
              <a:latin typeface="Times New Roman" pitchFamily="18" charset="0"/>
              <a:cs typeface="Times New Roman" pitchFamily="18" charset="0"/>
            </a:rPr>
            <a:t> </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тези</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деца</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са</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изключително</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затворени</a:t>
          </a:r>
          <a:r>
            <a:rPr lang="ru-RU" sz="2000" b="0" dirty="0" smtClean="0">
              <a:solidFill>
                <a:schemeClr val="tx1"/>
              </a:solidFill>
              <a:latin typeface="Times New Roman" pitchFamily="18" charset="0"/>
              <a:cs typeface="Times New Roman" pitchFamily="18" charset="0"/>
            </a:rPr>
            <a:t>  и  </a:t>
          </a:r>
          <a:r>
            <a:rPr lang="ru-RU" sz="2000" b="0" dirty="0" err="1" smtClean="0">
              <a:solidFill>
                <a:schemeClr val="tx1"/>
              </a:solidFill>
              <a:latin typeface="Times New Roman" pitchFamily="18" charset="0"/>
              <a:cs typeface="Times New Roman" pitchFamily="18" charset="0"/>
            </a:rPr>
            <a:t>депресирани</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Обичат</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усамотението</a:t>
          </a:r>
          <a:r>
            <a:rPr lang="ru-RU" sz="2000" b="0" dirty="0" smtClean="0">
              <a:solidFill>
                <a:schemeClr val="tx1"/>
              </a:solidFill>
              <a:latin typeface="Times New Roman" pitchFamily="18" charset="0"/>
              <a:cs typeface="Times New Roman" pitchFamily="18" charset="0"/>
            </a:rPr>
            <a:t>. </a:t>
          </a:r>
          <a:endParaRPr lang="bg-BG" sz="2000" b="0" dirty="0">
            <a:solidFill>
              <a:schemeClr val="tx1"/>
            </a:solidFill>
            <a:latin typeface="Times New Roman" pitchFamily="18" charset="0"/>
            <a:cs typeface="Times New Roman" pitchFamily="18" charset="0"/>
          </a:endParaRPr>
        </a:p>
      </dgm:t>
    </dgm:pt>
    <dgm:pt modelId="{04B07954-AEFD-4498-982C-8ACA8CCC7864}" type="parTrans" cxnId="{A5A84999-0A85-45A0-BA2C-A6D3D57117E1}">
      <dgm:prSet/>
      <dgm:spPr/>
      <dgm:t>
        <a:bodyPr/>
        <a:lstStyle/>
        <a:p>
          <a:endParaRPr lang="bg-BG"/>
        </a:p>
      </dgm:t>
    </dgm:pt>
    <dgm:pt modelId="{9ABAED45-B82F-4FEF-8D77-0CB9273E1714}" type="sibTrans" cxnId="{A5A84999-0A85-45A0-BA2C-A6D3D57117E1}">
      <dgm:prSet/>
      <dgm:spPr/>
      <dgm:t>
        <a:bodyPr/>
        <a:lstStyle/>
        <a:p>
          <a:endParaRPr lang="bg-BG"/>
        </a:p>
      </dgm:t>
    </dgm:pt>
    <dgm:pt modelId="{94D63C6E-1808-4CCC-BB4A-6BD455941818}" type="pres">
      <dgm:prSet presAssocID="{CE61E7B4-8817-47C3-99BC-DAA3F7DE0276}" presName="linearFlow" presStyleCnt="0">
        <dgm:presLayoutVars>
          <dgm:dir/>
          <dgm:animLvl val="lvl"/>
          <dgm:resizeHandles val="exact"/>
        </dgm:presLayoutVars>
      </dgm:prSet>
      <dgm:spPr/>
      <dgm:t>
        <a:bodyPr/>
        <a:lstStyle/>
        <a:p>
          <a:endParaRPr lang="bg-BG"/>
        </a:p>
      </dgm:t>
    </dgm:pt>
    <dgm:pt modelId="{6B4488B2-97B5-4C91-9A60-9101D0D32437}" type="pres">
      <dgm:prSet presAssocID="{E89F8D21-5D9C-46E6-A48B-079009581254}" presName="composite" presStyleCnt="0"/>
      <dgm:spPr/>
    </dgm:pt>
    <dgm:pt modelId="{6D78D766-2FE4-45CB-A6FC-4FDC09B31FED}" type="pres">
      <dgm:prSet presAssocID="{E89F8D21-5D9C-46E6-A48B-079009581254}" presName="parentText" presStyleLbl="alignNode1" presStyleIdx="0" presStyleCnt="5">
        <dgm:presLayoutVars>
          <dgm:chMax val="1"/>
          <dgm:bulletEnabled val="1"/>
        </dgm:presLayoutVars>
      </dgm:prSet>
      <dgm:spPr/>
      <dgm:t>
        <a:bodyPr/>
        <a:lstStyle/>
        <a:p>
          <a:endParaRPr lang="bg-BG"/>
        </a:p>
      </dgm:t>
    </dgm:pt>
    <dgm:pt modelId="{4A736296-408F-45DE-9BA3-27A35AF3F0BB}" type="pres">
      <dgm:prSet presAssocID="{E89F8D21-5D9C-46E6-A48B-079009581254}" presName="descendantText" presStyleLbl="alignAcc1" presStyleIdx="0" presStyleCnt="5">
        <dgm:presLayoutVars>
          <dgm:bulletEnabled val="1"/>
        </dgm:presLayoutVars>
      </dgm:prSet>
      <dgm:spPr/>
      <dgm:t>
        <a:bodyPr/>
        <a:lstStyle/>
        <a:p>
          <a:endParaRPr lang="bg-BG"/>
        </a:p>
      </dgm:t>
    </dgm:pt>
    <dgm:pt modelId="{657D8B48-8F4F-449B-9DE4-B3CD82D4048C}" type="pres">
      <dgm:prSet presAssocID="{A7CF0FA6-082A-4123-886E-ADA0432D92D4}" presName="sp" presStyleCnt="0"/>
      <dgm:spPr/>
    </dgm:pt>
    <dgm:pt modelId="{B2CCCBA7-7D2F-4168-B668-F1962507B980}" type="pres">
      <dgm:prSet presAssocID="{7B236A8E-7251-4640-AA4F-BADEFBE41497}" presName="composite" presStyleCnt="0"/>
      <dgm:spPr/>
    </dgm:pt>
    <dgm:pt modelId="{CEA27A62-FF46-40B5-AB24-7D6571A0E941}" type="pres">
      <dgm:prSet presAssocID="{7B236A8E-7251-4640-AA4F-BADEFBE41497}" presName="parentText" presStyleLbl="alignNode1" presStyleIdx="1" presStyleCnt="5">
        <dgm:presLayoutVars>
          <dgm:chMax val="1"/>
          <dgm:bulletEnabled val="1"/>
        </dgm:presLayoutVars>
      </dgm:prSet>
      <dgm:spPr/>
      <dgm:t>
        <a:bodyPr/>
        <a:lstStyle/>
        <a:p>
          <a:endParaRPr lang="bg-BG"/>
        </a:p>
      </dgm:t>
    </dgm:pt>
    <dgm:pt modelId="{027C9EAD-4667-4367-9AF0-06852BD2D0B3}" type="pres">
      <dgm:prSet presAssocID="{7B236A8E-7251-4640-AA4F-BADEFBE41497}" presName="descendantText" presStyleLbl="alignAcc1" presStyleIdx="1" presStyleCnt="5">
        <dgm:presLayoutVars>
          <dgm:bulletEnabled val="1"/>
        </dgm:presLayoutVars>
      </dgm:prSet>
      <dgm:spPr/>
      <dgm:t>
        <a:bodyPr/>
        <a:lstStyle/>
        <a:p>
          <a:endParaRPr lang="bg-BG"/>
        </a:p>
      </dgm:t>
    </dgm:pt>
    <dgm:pt modelId="{42B51C41-7718-4298-B439-9BD87671B3EC}" type="pres">
      <dgm:prSet presAssocID="{A18FF45D-B7BA-481D-9AE0-E9D1641EB8CB}" presName="sp" presStyleCnt="0"/>
      <dgm:spPr/>
    </dgm:pt>
    <dgm:pt modelId="{04C1FDDC-DE95-4F61-BED8-12B96F0D77E2}" type="pres">
      <dgm:prSet presAssocID="{8D09854C-C3F9-4D48-82E9-F47EA142A796}" presName="composite" presStyleCnt="0"/>
      <dgm:spPr/>
    </dgm:pt>
    <dgm:pt modelId="{1DC5EC91-6C24-4F7B-A282-37B883B50EAB}" type="pres">
      <dgm:prSet presAssocID="{8D09854C-C3F9-4D48-82E9-F47EA142A796}" presName="parentText" presStyleLbl="alignNode1" presStyleIdx="2" presStyleCnt="5">
        <dgm:presLayoutVars>
          <dgm:chMax val="1"/>
          <dgm:bulletEnabled val="1"/>
        </dgm:presLayoutVars>
      </dgm:prSet>
      <dgm:spPr/>
      <dgm:t>
        <a:bodyPr/>
        <a:lstStyle/>
        <a:p>
          <a:endParaRPr lang="bg-BG"/>
        </a:p>
      </dgm:t>
    </dgm:pt>
    <dgm:pt modelId="{DF842DEA-A03F-4155-901F-0AAB45FDA2A4}" type="pres">
      <dgm:prSet presAssocID="{8D09854C-C3F9-4D48-82E9-F47EA142A796}" presName="descendantText" presStyleLbl="alignAcc1" presStyleIdx="2" presStyleCnt="5">
        <dgm:presLayoutVars>
          <dgm:bulletEnabled val="1"/>
        </dgm:presLayoutVars>
      </dgm:prSet>
      <dgm:spPr/>
      <dgm:t>
        <a:bodyPr/>
        <a:lstStyle/>
        <a:p>
          <a:endParaRPr lang="bg-BG"/>
        </a:p>
      </dgm:t>
    </dgm:pt>
    <dgm:pt modelId="{1ACB04CA-EC1B-41C7-A083-958C54E2423E}" type="pres">
      <dgm:prSet presAssocID="{001D0850-E502-4BD6-84AB-B42E04307D2F}" presName="sp" presStyleCnt="0"/>
      <dgm:spPr/>
    </dgm:pt>
    <dgm:pt modelId="{B1BF65AC-8545-4E8F-BA97-CB5148B39EC9}" type="pres">
      <dgm:prSet presAssocID="{36784A0B-2F17-45A3-9AA7-B1CB9D4DD012}" presName="composite" presStyleCnt="0"/>
      <dgm:spPr/>
    </dgm:pt>
    <dgm:pt modelId="{A438DE40-26CE-4A30-843A-7C820128B0C5}" type="pres">
      <dgm:prSet presAssocID="{36784A0B-2F17-45A3-9AA7-B1CB9D4DD012}" presName="parentText" presStyleLbl="alignNode1" presStyleIdx="3" presStyleCnt="5">
        <dgm:presLayoutVars>
          <dgm:chMax val="1"/>
          <dgm:bulletEnabled val="1"/>
        </dgm:presLayoutVars>
      </dgm:prSet>
      <dgm:spPr/>
      <dgm:t>
        <a:bodyPr/>
        <a:lstStyle/>
        <a:p>
          <a:endParaRPr lang="bg-BG"/>
        </a:p>
      </dgm:t>
    </dgm:pt>
    <dgm:pt modelId="{5469D143-AF12-47C2-8684-BFD8F63F496E}" type="pres">
      <dgm:prSet presAssocID="{36784A0B-2F17-45A3-9AA7-B1CB9D4DD012}" presName="descendantText" presStyleLbl="alignAcc1" presStyleIdx="3" presStyleCnt="5">
        <dgm:presLayoutVars>
          <dgm:bulletEnabled val="1"/>
        </dgm:presLayoutVars>
      </dgm:prSet>
      <dgm:spPr/>
      <dgm:t>
        <a:bodyPr/>
        <a:lstStyle/>
        <a:p>
          <a:endParaRPr lang="bg-BG"/>
        </a:p>
      </dgm:t>
    </dgm:pt>
    <dgm:pt modelId="{E7D8FF69-BBC2-4497-81DB-E8B85AE96272}" type="pres">
      <dgm:prSet presAssocID="{3EE1A1A7-AD36-4261-AE32-78F369192C1E}" presName="sp" presStyleCnt="0"/>
      <dgm:spPr/>
    </dgm:pt>
    <dgm:pt modelId="{D23D4EEB-183C-494B-AE9B-D86096968EF9}" type="pres">
      <dgm:prSet presAssocID="{C357A4D9-F555-42B4-8F05-6DB6CA2D19EB}" presName="composite" presStyleCnt="0"/>
      <dgm:spPr/>
    </dgm:pt>
    <dgm:pt modelId="{65808662-26FE-44F9-B9A6-5EADEBFF598B}" type="pres">
      <dgm:prSet presAssocID="{C357A4D9-F555-42B4-8F05-6DB6CA2D19EB}" presName="parentText" presStyleLbl="alignNode1" presStyleIdx="4" presStyleCnt="5">
        <dgm:presLayoutVars>
          <dgm:chMax val="1"/>
          <dgm:bulletEnabled val="1"/>
        </dgm:presLayoutVars>
      </dgm:prSet>
      <dgm:spPr/>
      <dgm:t>
        <a:bodyPr/>
        <a:lstStyle/>
        <a:p>
          <a:endParaRPr lang="bg-BG"/>
        </a:p>
      </dgm:t>
    </dgm:pt>
    <dgm:pt modelId="{EEF1D09A-0F9D-4441-9465-5A4C37D177F9}" type="pres">
      <dgm:prSet presAssocID="{C357A4D9-F555-42B4-8F05-6DB6CA2D19EB}" presName="descendantText" presStyleLbl="alignAcc1" presStyleIdx="4" presStyleCnt="5">
        <dgm:presLayoutVars>
          <dgm:bulletEnabled val="1"/>
        </dgm:presLayoutVars>
      </dgm:prSet>
      <dgm:spPr/>
      <dgm:t>
        <a:bodyPr/>
        <a:lstStyle/>
        <a:p>
          <a:endParaRPr lang="bg-BG"/>
        </a:p>
      </dgm:t>
    </dgm:pt>
  </dgm:ptLst>
  <dgm:cxnLst>
    <dgm:cxn modelId="{86117902-66B0-47CB-AA9D-5C9FD14C4D15}" type="presOf" srcId="{7B236A8E-7251-4640-AA4F-BADEFBE41497}" destId="{CEA27A62-FF46-40B5-AB24-7D6571A0E941}" srcOrd="0" destOrd="0" presId="urn:microsoft.com/office/officeart/2005/8/layout/chevron2"/>
    <dgm:cxn modelId="{A1CE46DD-D1F3-46A1-888F-AD67F894C17B}" srcId="{7B236A8E-7251-4640-AA4F-BADEFBE41497}" destId="{C422E1C4-5F31-4832-856A-8C630397DB73}" srcOrd="0" destOrd="0" parTransId="{29175820-CD85-498C-8798-FC74074B3D16}" sibTransId="{320C741F-FD6C-4034-A484-E90CC8254E5C}"/>
    <dgm:cxn modelId="{A5A84999-0A85-45A0-BA2C-A6D3D57117E1}" srcId="{C357A4D9-F555-42B4-8F05-6DB6CA2D19EB}" destId="{B828127D-EC98-40E5-8771-EB388F9E591B}" srcOrd="0" destOrd="0" parTransId="{04B07954-AEFD-4498-982C-8ACA8CCC7864}" sibTransId="{9ABAED45-B82F-4FEF-8D77-0CB9273E1714}"/>
    <dgm:cxn modelId="{8F873521-4186-4761-8264-A80B3E6D9D9B}" srcId="{CE61E7B4-8817-47C3-99BC-DAA3F7DE0276}" destId="{C357A4D9-F555-42B4-8F05-6DB6CA2D19EB}" srcOrd="4" destOrd="0" parTransId="{490F2A6B-EAA0-4D8E-B482-70DF1D2AF5F1}" sibTransId="{FC77292C-69EE-456F-A121-86EC445A39D4}"/>
    <dgm:cxn modelId="{A716DFF4-E288-49E4-82F6-1DFAF579B2AF}" type="presOf" srcId="{C422E1C4-5F31-4832-856A-8C630397DB73}" destId="{027C9EAD-4667-4367-9AF0-06852BD2D0B3}" srcOrd="0" destOrd="0" presId="urn:microsoft.com/office/officeart/2005/8/layout/chevron2"/>
    <dgm:cxn modelId="{946A8DC8-15C6-4EF6-9472-155E0BCF21B7}" type="presOf" srcId="{D5DC267A-8E69-4011-89DF-48DC4622E1A7}" destId="{DF842DEA-A03F-4155-901F-0AAB45FDA2A4}" srcOrd="0" destOrd="0" presId="urn:microsoft.com/office/officeart/2005/8/layout/chevron2"/>
    <dgm:cxn modelId="{176ABD9E-3F77-42CD-ADDA-B0FD916D5166}" type="presOf" srcId="{8D09854C-C3F9-4D48-82E9-F47EA142A796}" destId="{1DC5EC91-6C24-4F7B-A282-37B883B50EAB}" srcOrd="0" destOrd="0" presId="urn:microsoft.com/office/officeart/2005/8/layout/chevron2"/>
    <dgm:cxn modelId="{25C319E9-1D58-4651-BAA7-BCBD6F95004E}" type="presOf" srcId="{36784A0B-2F17-45A3-9AA7-B1CB9D4DD012}" destId="{A438DE40-26CE-4A30-843A-7C820128B0C5}" srcOrd="0" destOrd="0" presId="urn:microsoft.com/office/officeart/2005/8/layout/chevron2"/>
    <dgm:cxn modelId="{E539D51F-5566-46D0-A8D4-1CDAABD7761E}" type="presOf" srcId="{E89F8D21-5D9C-46E6-A48B-079009581254}" destId="{6D78D766-2FE4-45CB-A6FC-4FDC09B31FED}" srcOrd="0" destOrd="0" presId="urn:microsoft.com/office/officeart/2005/8/layout/chevron2"/>
    <dgm:cxn modelId="{1B70D6B0-023A-4114-821A-359B5B41FBBE}" srcId="{E89F8D21-5D9C-46E6-A48B-079009581254}" destId="{5C31384C-0ADB-4A74-AEC4-859C6F97AE88}" srcOrd="0" destOrd="0" parTransId="{47B26120-0FF9-4092-AED1-ECEF7F9FA290}" sibTransId="{667C07D1-0098-44E9-A946-56377E0C4B07}"/>
    <dgm:cxn modelId="{5826772B-BEDB-4B70-BA4A-B7084DF024E9}" srcId="{CE61E7B4-8817-47C3-99BC-DAA3F7DE0276}" destId="{E89F8D21-5D9C-46E6-A48B-079009581254}" srcOrd="0" destOrd="0" parTransId="{1CB101FB-6251-4DE5-AE0D-FC7F5235F256}" sibTransId="{A7CF0FA6-082A-4123-886E-ADA0432D92D4}"/>
    <dgm:cxn modelId="{E3D8CE14-5072-43FE-A6F2-EF48B75E7A3B}" type="presOf" srcId="{5C31384C-0ADB-4A74-AEC4-859C6F97AE88}" destId="{4A736296-408F-45DE-9BA3-27A35AF3F0BB}" srcOrd="0" destOrd="0" presId="urn:microsoft.com/office/officeart/2005/8/layout/chevron2"/>
    <dgm:cxn modelId="{D0F1D8DD-3E89-4C10-AA6F-1FB401D6A5CC}" type="presOf" srcId="{C357A4D9-F555-42B4-8F05-6DB6CA2D19EB}" destId="{65808662-26FE-44F9-B9A6-5EADEBFF598B}" srcOrd="0" destOrd="0" presId="urn:microsoft.com/office/officeart/2005/8/layout/chevron2"/>
    <dgm:cxn modelId="{814E4A01-5F3A-4CED-8DEB-C402423E89CA}" srcId="{CE61E7B4-8817-47C3-99BC-DAA3F7DE0276}" destId="{8D09854C-C3F9-4D48-82E9-F47EA142A796}" srcOrd="2" destOrd="0" parTransId="{0F641280-3D94-4C0B-8D5C-CC28783BEF73}" sibTransId="{001D0850-E502-4BD6-84AB-B42E04307D2F}"/>
    <dgm:cxn modelId="{CD552F0B-13AF-4F3B-8972-0E576F058859}" srcId="{36784A0B-2F17-45A3-9AA7-B1CB9D4DD012}" destId="{F8C391A2-A932-4213-B3E4-AD456441B8CE}" srcOrd="0" destOrd="0" parTransId="{8069102B-CDDD-482C-8E30-016E2030EEE6}" sibTransId="{14801953-E95D-47DC-BD72-C5B7A5A99305}"/>
    <dgm:cxn modelId="{85E676CA-8AA5-4811-BE4C-831A193B683D}" type="presOf" srcId="{B828127D-EC98-40E5-8771-EB388F9E591B}" destId="{EEF1D09A-0F9D-4441-9465-5A4C37D177F9}" srcOrd="0" destOrd="0" presId="urn:microsoft.com/office/officeart/2005/8/layout/chevron2"/>
    <dgm:cxn modelId="{EC456B91-A5C1-458A-8430-ABB99CFB0D2E}" srcId="{CE61E7B4-8817-47C3-99BC-DAA3F7DE0276}" destId="{36784A0B-2F17-45A3-9AA7-B1CB9D4DD012}" srcOrd="3" destOrd="0" parTransId="{E4F307F9-8E11-4C52-B155-307AC9AA2732}" sibTransId="{3EE1A1A7-AD36-4261-AE32-78F369192C1E}"/>
    <dgm:cxn modelId="{AAB9B449-1E31-4784-A334-73350A63C194}" type="presOf" srcId="{CE61E7B4-8817-47C3-99BC-DAA3F7DE0276}" destId="{94D63C6E-1808-4CCC-BB4A-6BD455941818}" srcOrd="0" destOrd="0" presId="urn:microsoft.com/office/officeart/2005/8/layout/chevron2"/>
    <dgm:cxn modelId="{C839567A-F734-4F5F-BF44-83520ABFBEE2}" type="presOf" srcId="{F8C391A2-A932-4213-B3E4-AD456441B8CE}" destId="{5469D143-AF12-47C2-8684-BFD8F63F496E}" srcOrd="0" destOrd="0" presId="urn:microsoft.com/office/officeart/2005/8/layout/chevron2"/>
    <dgm:cxn modelId="{759FBF4E-F2FE-4AD6-BE59-C6851842B57F}" srcId="{CE61E7B4-8817-47C3-99BC-DAA3F7DE0276}" destId="{7B236A8E-7251-4640-AA4F-BADEFBE41497}" srcOrd="1" destOrd="0" parTransId="{C79B9647-8A05-412E-A72C-48A2D993A23E}" sibTransId="{A18FF45D-B7BA-481D-9AE0-E9D1641EB8CB}"/>
    <dgm:cxn modelId="{8C13E322-00CA-4A7B-ADD9-04C7E0EEB0A9}" srcId="{8D09854C-C3F9-4D48-82E9-F47EA142A796}" destId="{D5DC267A-8E69-4011-89DF-48DC4622E1A7}" srcOrd="0" destOrd="0" parTransId="{4C606CC9-85BE-46E4-9A90-9201FF34CD40}" sibTransId="{15172204-4EA9-4E01-95D5-BC70AC83DEEE}"/>
    <dgm:cxn modelId="{4037F104-917B-451B-A263-D5D1C63E907D}" type="presParOf" srcId="{94D63C6E-1808-4CCC-BB4A-6BD455941818}" destId="{6B4488B2-97B5-4C91-9A60-9101D0D32437}" srcOrd="0" destOrd="0" presId="urn:microsoft.com/office/officeart/2005/8/layout/chevron2"/>
    <dgm:cxn modelId="{17D61CD8-1661-4EA1-A230-EB66EC943E40}" type="presParOf" srcId="{6B4488B2-97B5-4C91-9A60-9101D0D32437}" destId="{6D78D766-2FE4-45CB-A6FC-4FDC09B31FED}" srcOrd="0" destOrd="0" presId="urn:microsoft.com/office/officeart/2005/8/layout/chevron2"/>
    <dgm:cxn modelId="{CFD1E14C-3388-424F-A8A3-1F3B07699AF4}" type="presParOf" srcId="{6B4488B2-97B5-4C91-9A60-9101D0D32437}" destId="{4A736296-408F-45DE-9BA3-27A35AF3F0BB}" srcOrd="1" destOrd="0" presId="urn:microsoft.com/office/officeart/2005/8/layout/chevron2"/>
    <dgm:cxn modelId="{C7551295-E5A4-4781-B24C-2442609C3CF5}" type="presParOf" srcId="{94D63C6E-1808-4CCC-BB4A-6BD455941818}" destId="{657D8B48-8F4F-449B-9DE4-B3CD82D4048C}" srcOrd="1" destOrd="0" presId="urn:microsoft.com/office/officeart/2005/8/layout/chevron2"/>
    <dgm:cxn modelId="{68ED346B-5892-48C0-9CDE-F680E61FAA85}" type="presParOf" srcId="{94D63C6E-1808-4CCC-BB4A-6BD455941818}" destId="{B2CCCBA7-7D2F-4168-B668-F1962507B980}" srcOrd="2" destOrd="0" presId="urn:microsoft.com/office/officeart/2005/8/layout/chevron2"/>
    <dgm:cxn modelId="{28EA7D2E-7DC4-435D-9856-E32DCA42FC08}" type="presParOf" srcId="{B2CCCBA7-7D2F-4168-B668-F1962507B980}" destId="{CEA27A62-FF46-40B5-AB24-7D6571A0E941}" srcOrd="0" destOrd="0" presId="urn:microsoft.com/office/officeart/2005/8/layout/chevron2"/>
    <dgm:cxn modelId="{BFABAB22-B321-4758-BA62-42475009DBAE}" type="presParOf" srcId="{B2CCCBA7-7D2F-4168-B668-F1962507B980}" destId="{027C9EAD-4667-4367-9AF0-06852BD2D0B3}" srcOrd="1" destOrd="0" presId="urn:microsoft.com/office/officeart/2005/8/layout/chevron2"/>
    <dgm:cxn modelId="{36B82573-CD27-483C-B6F7-A7110C2526B9}" type="presParOf" srcId="{94D63C6E-1808-4CCC-BB4A-6BD455941818}" destId="{42B51C41-7718-4298-B439-9BD87671B3EC}" srcOrd="3" destOrd="0" presId="urn:microsoft.com/office/officeart/2005/8/layout/chevron2"/>
    <dgm:cxn modelId="{AAF8BA9F-597C-4C65-B5EE-4984727849BA}" type="presParOf" srcId="{94D63C6E-1808-4CCC-BB4A-6BD455941818}" destId="{04C1FDDC-DE95-4F61-BED8-12B96F0D77E2}" srcOrd="4" destOrd="0" presId="urn:microsoft.com/office/officeart/2005/8/layout/chevron2"/>
    <dgm:cxn modelId="{B2F7EED5-64A4-49A1-9593-26B39FE550B2}" type="presParOf" srcId="{04C1FDDC-DE95-4F61-BED8-12B96F0D77E2}" destId="{1DC5EC91-6C24-4F7B-A282-37B883B50EAB}" srcOrd="0" destOrd="0" presId="urn:microsoft.com/office/officeart/2005/8/layout/chevron2"/>
    <dgm:cxn modelId="{2430DA91-F890-4B2A-8D99-CDF2BC422DFA}" type="presParOf" srcId="{04C1FDDC-DE95-4F61-BED8-12B96F0D77E2}" destId="{DF842DEA-A03F-4155-901F-0AAB45FDA2A4}" srcOrd="1" destOrd="0" presId="urn:microsoft.com/office/officeart/2005/8/layout/chevron2"/>
    <dgm:cxn modelId="{4A4AF195-44B9-43FD-9651-EE7E158629FB}" type="presParOf" srcId="{94D63C6E-1808-4CCC-BB4A-6BD455941818}" destId="{1ACB04CA-EC1B-41C7-A083-958C54E2423E}" srcOrd="5" destOrd="0" presId="urn:microsoft.com/office/officeart/2005/8/layout/chevron2"/>
    <dgm:cxn modelId="{E4D2EF32-511C-47E8-BAE7-AC7FF6B4D849}" type="presParOf" srcId="{94D63C6E-1808-4CCC-BB4A-6BD455941818}" destId="{B1BF65AC-8545-4E8F-BA97-CB5148B39EC9}" srcOrd="6" destOrd="0" presId="urn:microsoft.com/office/officeart/2005/8/layout/chevron2"/>
    <dgm:cxn modelId="{37D5FB28-8C9D-42B7-971B-3C010398C30D}" type="presParOf" srcId="{B1BF65AC-8545-4E8F-BA97-CB5148B39EC9}" destId="{A438DE40-26CE-4A30-843A-7C820128B0C5}" srcOrd="0" destOrd="0" presId="urn:microsoft.com/office/officeart/2005/8/layout/chevron2"/>
    <dgm:cxn modelId="{3309CC59-6E2A-4420-BC5E-60ADF1259D35}" type="presParOf" srcId="{B1BF65AC-8545-4E8F-BA97-CB5148B39EC9}" destId="{5469D143-AF12-47C2-8684-BFD8F63F496E}" srcOrd="1" destOrd="0" presId="urn:microsoft.com/office/officeart/2005/8/layout/chevron2"/>
    <dgm:cxn modelId="{DC019680-9C6E-42D0-A3F1-FA8E0473FF03}" type="presParOf" srcId="{94D63C6E-1808-4CCC-BB4A-6BD455941818}" destId="{E7D8FF69-BBC2-4497-81DB-E8B85AE96272}" srcOrd="7" destOrd="0" presId="urn:microsoft.com/office/officeart/2005/8/layout/chevron2"/>
    <dgm:cxn modelId="{5CCB4AD0-D170-4685-A201-64E4195C09C6}" type="presParOf" srcId="{94D63C6E-1808-4CCC-BB4A-6BD455941818}" destId="{D23D4EEB-183C-494B-AE9B-D86096968EF9}" srcOrd="8" destOrd="0" presId="urn:microsoft.com/office/officeart/2005/8/layout/chevron2"/>
    <dgm:cxn modelId="{7C6B574E-45C7-4E23-BF32-9847AD085304}" type="presParOf" srcId="{D23D4EEB-183C-494B-AE9B-D86096968EF9}" destId="{65808662-26FE-44F9-B9A6-5EADEBFF598B}" srcOrd="0" destOrd="0" presId="urn:microsoft.com/office/officeart/2005/8/layout/chevron2"/>
    <dgm:cxn modelId="{7722B128-AC9A-4C20-8DDA-4737D9AF9B29}" type="presParOf" srcId="{D23D4EEB-183C-494B-AE9B-D86096968EF9}" destId="{EEF1D09A-0F9D-4441-9465-5A4C37D177F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8D0C99-B299-40FB-BB5D-702FA28A97E3}"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bg-BG"/>
        </a:p>
      </dgm:t>
    </dgm:pt>
    <dgm:pt modelId="{7113844F-84FC-4A2F-93AC-51DF5856DF6D}">
      <dgm:prSet/>
      <dgm:spPr/>
      <dgm:t>
        <a:bodyPr/>
        <a:lstStyle/>
        <a:p>
          <a:pPr rtl="0"/>
          <a:r>
            <a:rPr lang="bg-BG" b="1" dirty="0">
              <a:latin typeface="Times New Roman" pitchFamily="18" charset="0"/>
              <a:cs typeface="Times New Roman" pitchFamily="18" charset="0"/>
            </a:rPr>
            <a:t>Характерни типове </a:t>
          </a:r>
          <a:r>
            <a:rPr lang="bg-BG" b="1" dirty="0" smtClean="0">
              <a:latin typeface="Times New Roman" pitchFamily="18" charset="0"/>
              <a:cs typeface="Times New Roman" pitchFamily="18" charset="0"/>
            </a:rPr>
            <a:t>„одухотворени“ </a:t>
          </a:r>
          <a:r>
            <a:rPr lang="bg-BG" b="1" dirty="0">
              <a:latin typeface="Times New Roman" pitchFamily="18" charset="0"/>
              <a:cs typeface="Times New Roman" pitchFamily="18" charset="0"/>
            </a:rPr>
            <a:t/>
          </a:r>
          <a:br>
            <a:rPr lang="bg-BG" b="1" dirty="0">
              <a:latin typeface="Times New Roman" pitchFamily="18" charset="0"/>
              <a:cs typeface="Times New Roman" pitchFamily="18" charset="0"/>
            </a:rPr>
          </a:br>
          <a:r>
            <a:rPr lang="bg-BG" b="1" dirty="0">
              <a:latin typeface="Times New Roman" pitchFamily="18" charset="0"/>
              <a:cs typeface="Times New Roman" pitchFamily="18" charset="0"/>
            </a:rPr>
            <a:t>деца</a:t>
          </a:r>
        </a:p>
      </dgm:t>
    </dgm:pt>
    <dgm:pt modelId="{5EF5BE4C-0612-4B98-9AF7-85DF117CFBAB}" type="parTrans" cxnId="{8D039B28-D6B5-4524-9795-4E28F087E50D}">
      <dgm:prSet/>
      <dgm:spPr/>
      <dgm:t>
        <a:bodyPr/>
        <a:lstStyle/>
        <a:p>
          <a:endParaRPr lang="bg-BG"/>
        </a:p>
      </dgm:t>
    </dgm:pt>
    <dgm:pt modelId="{D0127116-1F47-4E57-B09E-61F659C1EED8}" type="sibTrans" cxnId="{8D039B28-D6B5-4524-9795-4E28F087E50D}">
      <dgm:prSet/>
      <dgm:spPr/>
      <dgm:t>
        <a:bodyPr/>
        <a:lstStyle/>
        <a:p>
          <a:endParaRPr lang="bg-BG"/>
        </a:p>
      </dgm:t>
    </dgm:pt>
    <dgm:pt modelId="{DE20B2E9-8CD3-4240-ACB5-2CC77D2A9A6B}" type="pres">
      <dgm:prSet presAssocID="{A88D0C99-B299-40FB-BB5D-702FA28A97E3}" presName="Name0" presStyleCnt="0">
        <dgm:presLayoutVars>
          <dgm:chPref val="3"/>
          <dgm:dir/>
          <dgm:animLvl val="lvl"/>
          <dgm:resizeHandles/>
        </dgm:presLayoutVars>
      </dgm:prSet>
      <dgm:spPr/>
      <dgm:t>
        <a:bodyPr/>
        <a:lstStyle/>
        <a:p>
          <a:endParaRPr lang="bg-BG"/>
        </a:p>
      </dgm:t>
    </dgm:pt>
    <dgm:pt modelId="{00DE9382-F96C-42CE-A6F3-49D227885609}" type="pres">
      <dgm:prSet presAssocID="{7113844F-84FC-4A2F-93AC-51DF5856DF6D}" presName="horFlow" presStyleCnt="0"/>
      <dgm:spPr/>
    </dgm:pt>
    <dgm:pt modelId="{6CDF6967-EC2D-48C9-8D93-365C161C4D32}" type="pres">
      <dgm:prSet presAssocID="{7113844F-84FC-4A2F-93AC-51DF5856DF6D}" presName="bigChev" presStyleLbl="node1" presStyleIdx="0" presStyleCnt="1" custScaleX="146729" custScaleY="89597"/>
      <dgm:spPr/>
      <dgm:t>
        <a:bodyPr/>
        <a:lstStyle/>
        <a:p>
          <a:endParaRPr lang="bg-BG"/>
        </a:p>
      </dgm:t>
    </dgm:pt>
  </dgm:ptLst>
  <dgm:cxnLst>
    <dgm:cxn modelId="{05BD758F-4616-4ED2-9823-11F5451AE3FB}" type="presOf" srcId="{A88D0C99-B299-40FB-BB5D-702FA28A97E3}" destId="{DE20B2E9-8CD3-4240-ACB5-2CC77D2A9A6B}" srcOrd="0" destOrd="0" presId="urn:microsoft.com/office/officeart/2005/8/layout/lProcess3"/>
    <dgm:cxn modelId="{B41D9CCA-6D15-4FE7-8CC8-859D17C75D52}" type="presOf" srcId="{7113844F-84FC-4A2F-93AC-51DF5856DF6D}" destId="{6CDF6967-EC2D-48C9-8D93-365C161C4D32}" srcOrd="0" destOrd="0" presId="urn:microsoft.com/office/officeart/2005/8/layout/lProcess3"/>
    <dgm:cxn modelId="{8D039B28-D6B5-4524-9795-4E28F087E50D}" srcId="{A88D0C99-B299-40FB-BB5D-702FA28A97E3}" destId="{7113844F-84FC-4A2F-93AC-51DF5856DF6D}" srcOrd="0" destOrd="0" parTransId="{5EF5BE4C-0612-4B98-9AF7-85DF117CFBAB}" sibTransId="{D0127116-1F47-4E57-B09E-61F659C1EED8}"/>
    <dgm:cxn modelId="{5C8F4C5B-B7AB-4731-A7D6-0121ABE742B6}" type="presParOf" srcId="{DE20B2E9-8CD3-4240-ACB5-2CC77D2A9A6B}" destId="{00DE9382-F96C-42CE-A6F3-49D227885609}" srcOrd="0" destOrd="0" presId="urn:microsoft.com/office/officeart/2005/8/layout/lProcess3"/>
    <dgm:cxn modelId="{02404877-A41E-4E57-BFE7-C9F371F150D5}" type="presParOf" srcId="{00DE9382-F96C-42CE-A6F3-49D227885609}" destId="{6CDF6967-EC2D-48C9-8D93-365C161C4D3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171758F-7C3F-4849-AD6A-7E682B1C3880}"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bg-BG"/>
        </a:p>
      </dgm:t>
    </dgm:pt>
    <dgm:pt modelId="{A84CBBB7-9B5C-40D2-A6DE-6A0D68CBFACD}">
      <dgm:prSet custT="1"/>
      <dgm:spPr/>
      <dgm:t>
        <a:bodyPr/>
        <a:lstStyle/>
        <a:p>
          <a:pPr rtl="0"/>
          <a:r>
            <a:rPr lang="ru-RU" sz="2400" b="1" dirty="0" smtClean="0">
              <a:latin typeface="Times New Roman" pitchFamily="18" charset="0"/>
              <a:cs typeface="Times New Roman" pitchFamily="18" charset="0"/>
            </a:rPr>
            <a:t>Един  от  </a:t>
          </a:r>
          <a:r>
            <a:rPr lang="ru-RU" sz="2400" b="1" dirty="0" err="1" smtClean="0">
              <a:latin typeface="Times New Roman" pitchFamily="18" charset="0"/>
              <a:cs typeface="Times New Roman" pitchFamily="18" charset="0"/>
            </a:rPr>
            <a:t>най</a:t>
          </a:r>
          <a:r>
            <a:rPr lang="ru-RU" sz="2400" b="1" dirty="0" smtClean="0">
              <a:latin typeface="Times New Roman" pitchFamily="18" charset="0"/>
              <a:cs typeface="Times New Roman" pitchFamily="18" charset="0"/>
            </a:rPr>
            <a:t>-честите  </a:t>
          </a:r>
          <a:r>
            <a:rPr lang="ru-RU" sz="2400" b="1" dirty="0" err="1" smtClean="0">
              <a:latin typeface="Times New Roman" pitchFamily="18" charset="0"/>
              <a:cs typeface="Times New Roman" pitchFamily="18" charset="0"/>
            </a:rPr>
            <a:t>стресове</a:t>
          </a:r>
          <a:r>
            <a:rPr lang="ru-RU" sz="2400" b="1" dirty="0" smtClean="0">
              <a:latin typeface="Times New Roman" pitchFamily="18" charset="0"/>
              <a:cs typeface="Times New Roman" pitchFamily="18" charset="0"/>
            </a:rPr>
            <a:t>  на  </a:t>
          </a:r>
          <a:r>
            <a:rPr lang="ru-RU" sz="2400" b="1" dirty="0" err="1" smtClean="0">
              <a:latin typeface="Times New Roman" pitchFamily="18" charset="0"/>
              <a:cs typeface="Times New Roman" pitchFamily="18" charset="0"/>
            </a:rPr>
            <a:t>детето</a:t>
          </a:r>
          <a:r>
            <a:rPr lang="ru-RU" sz="2400" b="1" dirty="0" smtClean="0">
              <a:latin typeface="Times New Roman" pitchFamily="18" charset="0"/>
              <a:cs typeface="Times New Roman" pitchFamily="18" charset="0"/>
            </a:rPr>
            <a:t> е  </a:t>
          </a:r>
          <a:r>
            <a:rPr lang="ru-RU" sz="2400" b="1" dirty="0" err="1" smtClean="0">
              <a:latin typeface="Times New Roman" pitchFamily="18" charset="0"/>
              <a:cs typeface="Times New Roman" pitchFamily="18" charset="0"/>
            </a:rPr>
            <a:t>нежеланието</a:t>
          </a:r>
          <a:r>
            <a:rPr lang="ru-RU" sz="2400" b="1" dirty="0" smtClean="0">
              <a:latin typeface="Times New Roman" pitchFamily="18" charset="0"/>
              <a:cs typeface="Times New Roman" pitchFamily="18" charset="0"/>
            </a:rPr>
            <a:t>  да  </a:t>
          </a:r>
          <a:r>
            <a:rPr lang="ru-RU" sz="2400" b="1" dirty="0" err="1" smtClean="0">
              <a:latin typeface="Times New Roman" pitchFamily="18" charset="0"/>
              <a:cs typeface="Times New Roman" pitchFamily="18" charset="0"/>
            </a:rPr>
            <a:t>посещава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учебното</a:t>
          </a:r>
          <a:r>
            <a:rPr lang="ru-RU" sz="2400" b="1" dirty="0" smtClean="0">
              <a:latin typeface="Times New Roman" pitchFamily="18" charset="0"/>
              <a:cs typeface="Times New Roman" pitchFamily="18" charset="0"/>
            </a:rPr>
            <a:t>  заведение.</a:t>
          </a:r>
          <a:endParaRPr lang="bg-BG" sz="2400" b="1" dirty="0">
            <a:latin typeface="Times New Roman" pitchFamily="18" charset="0"/>
            <a:cs typeface="Times New Roman" pitchFamily="18" charset="0"/>
          </a:endParaRPr>
        </a:p>
      </dgm:t>
    </dgm:pt>
    <dgm:pt modelId="{01CC5B83-5641-4E83-96EA-9A4BA96CD77E}" type="parTrans" cxnId="{FC1F8ACD-29B2-4070-B0A9-684977CA580A}">
      <dgm:prSet/>
      <dgm:spPr/>
      <dgm:t>
        <a:bodyPr/>
        <a:lstStyle/>
        <a:p>
          <a:endParaRPr lang="bg-BG"/>
        </a:p>
      </dgm:t>
    </dgm:pt>
    <dgm:pt modelId="{07F6C4B5-C05F-4DD3-A5DC-8E28EC6B0722}" type="sibTrans" cxnId="{FC1F8ACD-29B2-4070-B0A9-684977CA580A}">
      <dgm:prSet/>
      <dgm:spPr/>
      <dgm:t>
        <a:bodyPr/>
        <a:lstStyle/>
        <a:p>
          <a:endParaRPr lang="bg-BG"/>
        </a:p>
      </dgm:t>
    </dgm:pt>
    <dgm:pt modelId="{21E64661-5F0C-4A34-8658-B30629531CCC}" type="pres">
      <dgm:prSet presAssocID="{5171758F-7C3F-4849-AD6A-7E682B1C3880}" presName="Name0" presStyleCnt="0">
        <dgm:presLayoutVars>
          <dgm:chMax val="7"/>
          <dgm:dir/>
          <dgm:animLvl val="lvl"/>
          <dgm:resizeHandles val="exact"/>
        </dgm:presLayoutVars>
      </dgm:prSet>
      <dgm:spPr/>
      <dgm:t>
        <a:bodyPr/>
        <a:lstStyle/>
        <a:p>
          <a:endParaRPr lang="bg-BG"/>
        </a:p>
      </dgm:t>
    </dgm:pt>
    <dgm:pt modelId="{88DD3F55-1199-4B3A-AC87-55F5FB2614CF}" type="pres">
      <dgm:prSet presAssocID="{A84CBBB7-9B5C-40D2-A6DE-6A0D68CBFACD}" presName="circle1" presStyleLbl="node1" presStyleIdx="0" presStyleCnt="1"/>
      <dgm:spPr/>
    </dgm:pt>
    <dgm:pt modelId="{9B3DBA90-CF18-41DF-B4E7-54BCAB9C86DC}" type="pres">
      <dgm:prSet presAssocID="{A84CBBB7-9B5C-40D2-A6DE-6A0D68CBFACD}" presName="space" presStyleCnt="0"/>
      <dgm:spPr/>
    </dgm:pt>
    <dgm:pt modelId="{F149C1D5-09FA-473B-8CF3-70E0CC6F395B}" type="pres">
      <dgm:prSet presAssocID="{A84CBBB7-9B5C-40D2-A6DE-6A0D68CBFACD}" presName="rect1" presStyleLbl="alignAcc1" presStyleIdx="0" presStyleCnt="1"/>
      <dgm:spPr/>
      <dgm:t>
        <a:bodyPr/>
        <a:lstStyle/>
        <a:p>
          <a:endParaRPr lang="bg-BG"/>
        </a:p>
      </dgm:t>
    </dgm:pt>
    <dgm:pt modelId="{D5639CE6-0081-44A4-B3CC-90DF90C67AC0}" type="pres">
      <dgm:prSet presAssocID="{A84CBBB7-9B5C-40D2-A6DE-6A0D68CBFACD}" presName="rect1ParTxNoCh" presStyleLbl="alignAcc1" presStyleIdx="0" presStyleCnt="1">
        <dgm:presLayoutVars>
          <dgm:chMax val="1"/>
          <dgm:bulletEnabled val="1"/>
        </dgm:presLayoutVars>
      </dgm:prSet>
      <dgm:spPr/>
      <dgm:t>
        <a:bodyPr/>
        <a:lstStyle/>
        <a:p>
          <a:endParaRPr lang="bg-BG"/>
        </a:p>
      </dgm:t>
    </dgm:pt>
  </dgm:ptLst>
  <dgm:cxnLst>
    <dgm:cxn modelId="{4897F631-AEF2-4265-B473-936D05A7EC78}" type="presOf" srcId="{A84CBBB7-9B5C-40D2-A6DE-6A0D68CBFACD}" destId="{F149C1D5-09FA-473B-8CF3-70E0CC6F395B}" srcOrd="0" destOrd="0" presId="urn:microsoft.com/office/officeart/2005/8/layout/target3"/>
    <dgm:cxn modelId="{FC1F8ACD-29B2-4070-B0A9-684977CA580A}" srcId="{5171758F-7C3F-4849-AD6A-7E682B1C3880}" destId="{A84CBBB7-9B5C-40D2-A6DE-6A0D68CBFACD}" srcOrd="0" destOrd="0" parTransId="{01CC5B83-5641-4E83-96EA-9A4BA96CD77E}" sibTransId="{07F6C4B5-C05F-4DD3-A5DC-8E28EC6B0722}"/>
    <dgm:cxn modelId="{421636C0-5F13-4686-8178-BD6EEA853838}" type="presOf" srcId="{A84CBBB7-9B5C-40D2-A6DE-6A0D68CBFACD}" destId="{D5639CE6-0081-44A4-B3CC-90DF90C67AC0}" srcOrd="1" destOrd="0" presId="urn:microsoft.com/office/officeart/2005/8/layout/target3"/>
    <dgm:cxn modelId="{A5E74901-CF66-4C39-99AA-452187BCC8F3}" type="presOf" srcId="{5171758F-7C3F-4849-AD6A-7E682B1C3880}" destId="{21E64661-5F0C-4A34-8658-B30629531CCC}" srcOrd="0" destOrd="0" presId="urn:microsoft.com/office/officeart/2005/8/layout/target3"/>
    <dgm:cxn modelId="{AE7D6C2B-13ED-4432-86BC-366F60EE4ECE}" type="presParOf" srcId="{21E64661-5F0C-4A34-8658-B30629531CCC}" destId="{88DD3F55-1199-4B3A-AC87-55F5FB2614CF}" srcOrd="0" destOrd="0" presId="urn:microsoft.com/office/officeart/2005/8/layout/target3"/>
    <dgm:cxn modelId="{0C36F151-B5AD-4AB0-A48D-D82670CFAD7F}" type="presParOf" srcId="{21E64661-5F0C-4A34-8658-B30629531CCC}" destId="{9B3DBA90-CF18-41DF-B4E7-54BCAB9C86DC}" srcOrd="1" destOrd="0" presId="urn:microsoft.com/office/officeart/2005/8/layout/target3"/>
    <dgm:cxn modelId="{333B3042-761C-409F-B867-EC96D6FA234E}" type="presParOf" srcId="{21E64661-5F0C-4A34-8658-B30629531CCC}" destId="{F149C1D5-09FA-473B-8CF3-70E0CC6F395B}" srcOrd="2" destOrd="0" presId="urn:microsoft.com/office/officeart/2005/8/layout/target3"/>
    <dgm:cxn modelId="{AFE743C1-BED2-4E65-94B4-8215D3E1C18E}" type="presParOf" srcId="{21E64661-5F0C-4A34-8658-B30629531CCC}" destId="{D5639CE6-0081-44A4-B3CC-90DF90C67AC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2CABB0E-62F3-4BBC-A81B-A1C0A7A3E6FA}"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bg-BG"/>
        </a:p>
      </dgm:t>
    </dgm:pt>
    <dgm:pt modelId="{E695F9D7-29C0-449B-9302-BB3BC82EF1B0}">
      <dgm:prSet custT="1"/>
      <dgm:spPr/>
      <dgm:t>
        <a:bodyPr/>
        <a:lstStyle/>
        <a:p>
          <a:pPr rtl="0"/>
          <a:r>
            <a:rPr lang="ru-RU" sz="2200" b="1" dirty="0" err="1" smtClean="0">
              <a:solidFill>
                <a:srgbClr val="002060"/>
              </a:solidFill>
              <a:latin typeface="Times New Roman" pitchFamily="18" charset="0"/>
              <a:cs typeface="Times New Roman" pitchFamily="18" charset="0"/>
            </a:rPr>
            <a:t>Гелсемиум</a:t>
          </a:r>
          <a:r>
            <a:rPr lang="ru-RU" sz="2200" b="1" dirty="0" smtClean="0">
              <a:solidFill>
                <a:srgbClr val="002060"/>
              </a:solidFill>
              <a:latin typeface="Times New Roman" pitchFamily="18" charset="0"/>
              <a:cs typeface="Times New Roman" pitchFamily="18" charset="0"/>
            </a:rPr>
            <a:t> </a:t>
          </a:r>
          <a:r>
            <a:rPr lang="ru-RU" sz="2200" dirty="0" smtClean="0">
              <a:solidFill>
                <a:srgbClr val="002060"/>
              </a:solidFill>
              <a:latin typeface="Times New Roman" pitchFamily="18" charset="0"/>
              <a:cs typeface="Times New Roman" pitchFamily="18" charset="0"/>
            </a:rPr>
            <a:t> е  </a:t>
          </a:r>
          <a:r>
            <a:rPr lang="ru-RU" sz="2200" dirty="0" err="1" smtClean="0">
              <a:solidFill>
                <a:srgbClr val="002060"/>
              </a:solidFill>
              <a:latin typeface="Times New Roman" pitchFamily="18" charset="0"/>
              <a:cs typeface="Times New Roman" pitchFamily="18" charset="0"/>
            </a:rPr>
            <a:t>ефективен</a:t>
          </a:r>
          <a:r>
            <a:rPr lang="ru-RU" sz="2200" dirty="0" smtClean="0">
              <a:solidFill>
                <a:srgbClr val="002060"/>
              </a:solidFill>
              <a:latin typeface="Times New Roman" pitchFamily="18" charset="0"/>
              <a:cs typeface="Times New Roman" pitchFamily="18" charset="0"/>
            </a:rPr>
            <a:t>  при  </a:t>
          </a:r>
          <a:r>
            <a:rPr lang="ru-RU" sz="2200" dirty="0" err="1" smtClean="0">
              <a:solidFill>
                <a:srgbClr val="002060"/>
              </a:solidFill>
              <a:latin typeface="Times New Roman" pitchFamily="18" charset="0"/>
              <a:cs typeface="Times New Roman" pitchFamily="18" charset="0"/>
            </a:rPr>
            <a:t>деца</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които</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имат</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стрес</a:t>
          </a:r>
          <a:r>
            <a:rPr lang="ru-RU" sz="2200" dirty="0" smtClean="0">
              <a:solidFill>
                <a:srgbClr val="002060"/>
              </a:solidFill>
              <a:latin typeface="Times New Roman" pitchFamily="18" charset="0"/>
              <a:cs typeface="Times New Roman" pitchFamily="18" charset="0"/>
            </a:rPr>
            <a:t>  от  </a:t>
          </a:r>
          <a:r>
            <a:rPr lang="ru-RU" sz="2200" dirty="0" err="1" smtClean="0">
              <a:solidFill>
                <a:srgbClr val="002060"/>
              </a:solidFill>
              <a:latin typeface="Times New Roman" pitchFamily="18" charset="0"/>
              <a:cs typeface="Times New Roman" pitchFamily="18" charset="0"/>
            </a:rPr>
            <a:t>бъдещо</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събитие</a:t>
          </a:r>
          <a:r>
            <a:rPr lang="ru-RU" sz="2200" dirty="0" smtClean="0">
              <a:solidFill>
                <a:srgbClr val="002060"/>
              </a:solidFill>
              <a:latin typeface="Times New Roman" pitchFamily="18" charset="0"/>
              <a:cs typeface="Times New Roman" pitchFamily="18" charset="0"/>
            </a:rPr>
            <a:t> – в  случая  училище.  </a:t>
          </a:r>
          <a:endParaRPr lang="bg-BG" sz="2200" dirty="0">
            <a:solidFill>
              <a:srgbClr val="002060"/>
            </a:solidFill>
            <a:latin typeface="Times New Roman" pitchFamily="18" charset="0"/>
            <a:cs typeface="Times New Roman" pitchFamily="18" charset="0"/>
          </a:endParaRPr>
        </a:p>
      </dgm:t>
    </dgm:pt>
    <dgm:pt modelId="{6B8390F0-FBCA-418C-9E01-485174D68EC7}" type="parTrans" cxnId="{2C210F2C-D847-493C-B77D-31DE0F58151F}">
      <dgm:prSet/>
      <dgm:spPr/>
      <dgm:t>
        <a:bodyPr/>
        <a:lstStyle/>
        <a:p>
          <a:endParaRPr lang="bg-BG"/>
        </a:p>
      </dgm:t>
    </dgm:pt>
    <dgm:pt modelId="{95BFFC8F-B5B4-46CA-A6EC-2A0D32D01597}" type="sibTrans" cxnId="{2C210F2C-D847-493C-B77D-31DE0F58151F}">
      <dgm:prSet/>
      <dgm:spPr/>
      <dgm:t>
        <a:bodyPr/>
        <a:lstStyle/>
        <a:p>
          <a:endParaRPr lang="bg-BG"/>
        </a:p>
      </dgm:t>
    </dgm:pt>
    <dgm:pt modelId="{AEEF9C90-CF40-4095-9623-6E4B968F4529}">
      <dgm:prSet/>
      <dgm:spPr/>
      <dgm:t>
        <a:bodyPr/>
        <a:lstStyle/>
        <a:p>
          <a:pPr rtl="0"/>
          <a:r>
            <a:rPr lang="ru-RU" b="1" dirty="0" err="1" smtClean="0">
              <a:solidFill>
                <a:srgbClr val="002060"/>
              </a:solidFill>
              <a:latin typeface="Times New Roman" pitchFamily="18" charset="0"/>
              <a:cs typeface="Times New Roman" pitchFamily="18" charset="0"/>
            </a:rPr>
            <a:t>Игнация</a:t>
          </a:r>
          <a:r>
            <a:rPr lang="ru-RU" dirty="0" smtClean="0">
              <a:solidFill>
                <a:srgbClr val="002060"/>
              </a:solidFill>
              <a:latin typeface="Times New Roman" pitchFamily="18" charset="0"/>
              <a:cs typeface="Times New Roman" pitchFamily="18" charset="0"/>
            </a:rPr>
            <a:t> – за  </a:t>
          </a:r>
          <a:r>
            <a:rPr lang="ru-RU" dirty="0" err="1" smtClean="0">
              <a:solidFill>
                <a:srgbClr val="002060"/>
              </a:solidFill>
              <a:latin typeface="Times New Roman" pitchFamily="18" charset="0"/>
              <a:cs typeface="Times New Roman" pitchFamily="18" charset="0"/>
            </a:rPr>
            <a:t>притеснителни</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деца</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които</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изпитват</a:t>
          </a:r>
          <a:r>
            <a:rPr lang="ru-RU" dirty="0" smtClean="0">
              <a:solidFill>
                <a:srgbClr val="002060"/>
              </a:solidFill>
              <a:latin typeface="Times New Roman" pitchFamily="18" charset="0"/>
              <a:cs typeface="Times New Roman" pitchFamily="18" charset="0"/>
            </a:rPr>
            <a:t>  страх  от  </a:t>
          </a:r>
          <a:r>
            <a:rPr lang="ru-RU" dirty="0" err="1" smtClean="0">
              <a:solidFill>
                <a:srgbClr val="002060"/>
              </a:solidFill>
              <a:latin typeface="Times New Roman" pitchFamily="18" charset="0"/>
              <a:cs typeface="Times New Roman" pitchFamily="18" charset="0"/>
            </a:rPr>
            <a:t>бъдещото</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изпитание</a:t>
          </a:r>
          <a:r>
            <a:rPr lang="ru-RU" dirty="0" smtClean="0">
              <a:solidFill>
                <a:srgbClr val="002060"/>
              </a:solidFill>
              <a:latin typeface="Times New Roman" pitchFamily="18" charset="0"/>
              <a:cs typeface="Times New Roman" pitchFamily="18" charset="0"/>
            </a:rPr>
            <a:t>  и  </a:t>
          </a:r>
          <a:r>
            <a:rPr lang="ru-RU" dirty="0" err="1" smtClean="0">
              <a:solidFill>
                <a:srgbClr val="002060"/>
              </a:solidFill>
              <a:latin typeface="Times New Roman" pitchFamily="18" charset="0"/>
              <a:cs typeface="Times New Roman" pitchFamily="18" charset="0"/>
            </a:rPr>
            <a:t>имитират</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болки</a:t>
          </a:r>
          <a:r>
            <a:rPr lang="ru-RU" dirty="0" smtClean="0">
              <a:solidFill>
                <a:srgbClr val="002060"/>
              </a:solidFill>
              <a:latin typeface="Times New Roman" pitchFamily="18" charset="0"/>
              <a:cs typeface="Times New Roman" pitchFamily="18" charset="0"/>
            </a:rPr>
            <a:t>  и  </a:t>
          </a:r>
          <a:r>
            <a:rPr lang="ru-RU" dirty="0" err="1" smtClean="0">
              <a:solidFill>
                <a:srgbClr val="002060"/>
              </a:solidFill>
              <a:latin typeface="Times New Roman" pitchFamily="18" charset="0"/>
              <a:cs typeface="Times New Roman" pitchFamily="18" charset="0"/>
            </a:rPr>
            <a:t>болести</a:t>
          </a:r>
          <a:r>
            <a:rPr lang="ru-RU" dirty="0" smtClean="0">
              <a:solidFill>
                <a:srgbClr val="002060"/>
              </a:solidFill>
              <a:latin typeface="Times New Roman" pitchFamily="18" charset="0"/>
              <a:cs typeface="Times New Roman" pitchFamily="18" charset="0"/>
            </a:rPr>
            <a:t>  от  различно  естество.  </a:t>
          </a:r>
          <a:endParaRPr lang="bg-BG" dirty="0">
            <a:solidFill>
              <a:srgbClr val="002060"/>
            </a:solidFill>
            <a:latin typeface="Times New Roman" pitchFamily="18" charset="0"/>
            <a:cs typeface="Times New Roman" pitchFamily="18" charset="0"/>
          </a:endParaRPr>
        </a:p>
      </dgm:t>
    </dgm:pt>
    <dgm:pt modelId="{564E6AFC-93B7-45B5-8699-CE5CF8FC657A}" type="parTrans" cxnId="{DCE320D3-C79F-49F3-9420-79155253FBB1}">
      <dgm:prSet/>
      <dgm:spPr/>
      <dgm:t>
        <a:bodyPr/>
        <a:lstStyle/>
        <a:p>
          <a:endParaRPr lang="bg-BG"/>
        </a:p>
      </dgm:t>
    </dgm:pt>
    <dgm:pt modelId="{8877907E-D2CA-4C95-A1A0-9531BF49E4CC}" type="sibTrans" cxnId="{DCE320D3-C79F-49F3-9420-79155253FBB1}">
      <dgm:prSet/>
      <dgm:spPr/>
      <dgm:t>
        <a:bodyPr/>
        <a:lstStyle/>
        <a:p>
          <a:endParaRPr lang="bg-BG"/>
        </a:p>
      </dgm:t>
    </dgm:pt>
    <dgm:pt modelId="{7A2A6A57-1BFA-44F7-8940-7821D748E005}">
      <dgm:prSet/>
      <dgm:spPr/>
      <dgm:t>
        <a:bodyPr/>
        <a:lstStyle/>
        <a:p>
          <a:pPr rtl="0"/>
          <a:r>
            <a:rPr lang="ru-RU" b="1" dirty="0" err="1" smtClean="0">
              <a:solidFill>
                <a:srgbClr val="002060"/>
              </a:solidFill>
              <a:latin typeface="Times New Roman" pitchFamily="18" charset="0"/>
              <a:cs typeface="Times New Roman" pitchFamily="18" charset="0"/>
            </a:rPr>
            <a:t>Калиум</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фосфорикум</a:t>
          </a:r>
          <a:r>
            <a:rPr lang="ru-RU" b="1"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най-добрият</a:t>
          </a:r>
          <a:r>
            <a:rPr lang="ru-RU" dirty="0" smtClean="0">
              <a:solidFill>
                <a:srgbClr val="002060"/>
              </a:solidFill>
              <a:latin typeface="Times New Roman" pitchFamily="18" charset="0"/>
              <a:cs typeface="Times New Roman" pitchFamily="18" charset="0"/>
            </a:rPr>
            <a:t>  медикамент  при  </a:t>
          </a:r>
          <a:r>
            <a:rPr lang="ru-RU" dirty="0" err="1" smtClean="0">
              <a:solidFill>
                <a:srgbClr val="002060"/>
              </a:solidFill>
              <a:latin typeface="Times New Roman" pitchFamily="18" charset="0"/>
              <a:cs typeface="Times New Roman" pitchFamily="18" charset="0"/>
            </a:rPr>
            <a:t>умствена</a:t>
          </a:r>
          <a:r>
            <a:rPr lang="ru-RU" dirty="0" smtClean="0">
              <a:solidFill>
                <a:srgbClr val="002060"/>
              </a:solidFill>
              <a:latin typeface="Times New Roman" pitchFamily="18" charset="0"/>
              <a:cs typeface="Times New Roman" pitchFamily="18" charset="0"/>
            </a:rPr>
            <a:t>  умора  и  </a:t>
          </a:r>
          <a:r>
            <a:rPr lang="ru-RU" dirty="0" err="1" smtClean="0">
              <a:solidFill>
                <a:srgbClr val="002060"/>
              </a:solidFill>
              <a:latin typeface="Times New Roman" pitchFamily="18" charset="0"/>
              <a:cs typeface="Times New Roman" pitchFamily="18" charset="0"/>
            </a:rPr>
            <a:t>главоболие</a:t>
          </a:r>
          <a:r>
            <a:rPr lang="ru-RU" dirty="0" smtClean="0">
              <a:solidFill>
                <a:srgbClr val="002060"/>
              </a:solidFill>
              <a:latin typeface="Times New Roman" pitchFamily="18" charset="0"/>
              <a:cs typeface="Times New Roman" pitchFamily="18" charset="0"/>
            </a:rPr>
            <a:t>. </a:t>
          </a:r>
          <a:endParaRPr lang="bg-BG" dirty="0">
            <a:solidFill>
              <a:srgbClr val="002060"/>
            </a:solidFill>
            <a:latin typeface="Times New Roman" pitchFamily="18" charset="0"/>
            <a:cs typeface="Times New Roman" pitchFamily="18" charset="0"/>
          </a:endParaRPr>
        </a:p>
      </dgm:t>
    </dgm:pt>
    <dgm:pt modelId="{51746781-B44F-40BC-815D-980DED8A0268}" type="parTrans" cxnId="{794C5DF1-E0D4-4969-A83F-C5B3A0FB9681}">
      <dgm:prSet/>
      <dgm:spPr/>
      <dgm:t>
        <a:bodyPr/>
        <a:lstStyle/>
        <a:p>
          <a:endParaRPr lang="bg-BG"/>
        </a:p>
      </dgm:t>
    </dgm:pt>
    <dgm:pt modelId="{1390DB6B-C44E-40DB-80BE-4F429CDDD162}" type="sibTrans" cxnId="{794C5DF1-E0D4-4969-A83F-C5B3A0FB9681}">
      <dgm:prSet/>
      <dgm:spPr/>
      <dgm:t>
        <a:bodyPr/>
        <a:lstStyle/>
        <a:p>
          <a:endParaRPr lang="bg-BG"/>
        </a:p>
      </dgm:t>
    </dgm:pt>
    <dgm:pt modelId="{591283A6-CE8E-4D8F-B2BE-E670479F6B0B}">
      <dgm:prSet/>
      <dgm:spPr/>
      <dgm:t>
        <a:bodyPr/>
        <a:lstStyle/>
        <a:p>
          <a:pPr rtl="0"/>
          <a:r>
            <a:rPr lang="ru-RU" b="1" dirty="0" smtClean="0">
              <a:solidFill>
                <a:srgbClr val="002060"/>
              </a:solidFill>
              <a:latin typeface="Times New Roman" pitchFamily="18" charset="0"/>
              <a:cs typeface="Times New Roman" pitchFamily="18" charset="0"/>
            </a:rPr>
            <a:t>Барита  </a:t>
          </a:r>
          <a:r>
            <a:rPr lang="ru-RU" b="1" dirty="0" err="1" smtClean="0">
              <a:solidFill>
                <a:srgbClr val="002060"/>
              </a:solidFill>
              <a:latin typeface="Times New Roman" pitchFamily="18" charset="0"/>
              <a:cs typeface="Times New Roman" pitchFamily="18" charset="0"/>
            </a:rPr>
            <a:t>карбоника</a:t>
          </a:r>
          <a:r>
            <a:rPr lang="ru-RU" b="1"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 при  </a:t>
          </a:r>
          <a:r>
            <a:rPr lang="ru-RU" dirty="0" err="1" smtClean="0">
              <a:solidFill>
                <a:srgbClr val="002060"/>
              </a:solidFill>
              <a:latin typeface="Times New Roman" pitchFamily="18" charset="0"/>
              <a:cs typeface="Times New Roman" pitchFamily="18" charset="0"/>
            </a:rPr>
            <a:t>деца</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които</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бавно</a:t>
          </a:r>
          <a:r>
            <a:rPr lang="ru-RU" dirty="0" smtClean="0">
              <a:solidFill>
                <a:srgbClr val="002060"/>
              </a:solidFill>
              <a:latin typeface="Times New Roman" pitchFamily="18" charset="0"/>
              <a:cs typeface="Times New Roman" pitchFamily="18" charset="0"/>
            </a:rPr>
            <a:t>, трудно  и  </a:t>
          </a:r>
          <a:r>
            <a:rPr lang="ru-RU" dirty="0" err="1" smtClean="0">
              <a:solidFill>
                <a:srgbClr val="002060"/>
              </a:solidFill>
              <a:latin typeface="Times New Roman" pitchFamily="18" charset="0"/>
              <a:cs typeface="Times New Roman" pitchFamily="18" charset="0"/>
            </a:rPr>
            <a:t>непълноценно</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възприемат</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преподаваното</a:t>
          </a:r>
          <a:r>
            <a:rPr lang="ru-RU" dirty="0" smtClean="0">
              <a:solidFill>
                <a:srgbClr val="002060"/>
              </a:solidFill>
              <a:latin typeface="Times New Roman" pitchFamily="18" charset="0"/>
              <a:cs typeface="Times New Roman" pitchFamily="18" charset="0"/>
            </a:rPr>
            <a:t>.  </a:t>
          </a:r>
          <a:endParaRPr lang="bg-BG" dirty="0">
            <a:solidFill>
              <a:srgbClr val="002060"/>
            </a:solidFill>
            <a:latin typeface="Times New Roman" pitchFamily="18" charset="0"/>
            <a:cs typeface="Times New Roman" pitchFamily="18" charset="0"/>
          </a:endParaRPr>
        </a:p>
      </dgm:t>
    </dgm:pt>
    <dgm:pt modelId="{F2B76F0C-7B49-4789-9EA5-22D758ABC544}" type="parTrans" cxnId="{89928E37-8813-40B0-9F4A-A03339E2D780}">
      <dgm:prSet/>
      <dgm:spPr/>
      <dgm:t>
        <a:bodyPr/>
        <a:lstStyle/>
        <a:p>
          <a:endParaRPr lang="bg-BG"/>
        </a:p>
      </dgm:t>
    </dgm:pt>
    <dgm:pt modelId="{9DC04E10-FA46-417B-B740-59BC30BB2339}" type="sibTrans" cxnId="{89928E37-8813-40B0-9F4A-A03339E2D780}">
      <dgm:prSet/>
      <dgm:spPr/>
      <dgm:t>
        <a:bodyPr/>
        <a:lstStyle/>
        <a:p>
          <a:endParaRPr lang="bg-BG"/>
        </a:p>
      </dgm:t>
    </dgm:pt>
    <dgm:pt modelId="{5E60A613-DE7E-48F7-8D01-53F3284A902F}">
      <dgm:prSet/>
      <dgm:spPr/>
      <dgm:t>
        <a:bodyPr/>
        <a:lstStyle/>
        <a:p>
          <a:pPr rtl="0"/>
          <a:r>
            <a:rPr lang="ru-RU" b="1" dirty="0" err="1" smtClean="0">
              <a:solidFill>
                <a:srgbClr val="002060"/>
              </a:solidFill>
              <a:latin typeface="Times New Roman" pitchFamily="18" charset="0"/>
              <a:cs typeface="Times New Roman" pitchFamily="18" charset="0"/>
            </a:rPr>
            <a:t>Калкарея</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карбоника</a:t>
          </a:r>
          <a:r>
            <a:rPr lang="ru-RU" b="1"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 при  </a:t>
          </a:r>
          <a:r>
            <a:rPr lang="ru-RU" dirty="0" err="1" smtClean="0">
              <a:solidFill>
                <a:srgbClr val="002060"/>
              </a:solidFill>
              <a:latin typeface="Times New Roman" pitchFamily="18" charset="0"/>
              <a:cs typeface="Times New Roman" pitchFamily="18" charset="0"/>
            </a:rPr>
            <a:t>пълнички</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деца</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които</a:t>
          </a:r>
          <a:r>
            <a:rPr lang="ru-RU" dirty="0" smtClean="0">
              <a:solidFill>
                <a:srgbClr val="002060"/>
              </a:solidFill>
              <a:latin typeface="Times New Roman" pitchFamily="18" charset="0"/>
              <a:cs typeface="Times New Roman" pitchFamily="18" charset="0"/>
            </a:rPr>
            <a:t>  не  </a:t>
          </a:r>
          <a:r>
            <a:rPr lang="ru-RU" dirty="0" err="1" smtClean="0">
              <a:solidFill>
                <a:srgbClr val="002060"/>
              </a:solidFill>
              <a:latin typeface="Times New Roman" pitchFamily="18" charset="0"/>
              <a:cs typeface="Times New Roman" pitchFamily="18" charset="0"/>
            </a:rPr>
            <a:t>харесват</a:t>
          </a:r>
          <a:r>
            <a:rPr lang="ru-RU" dirty="0" smtClean="0">
              <a:solidFill>
                <a:srgbClr val="002060"/>
              </a:solidFill>
              <a:latin typeface="Times New Roman" pitchFamily="18" charset="0"/>
              <a:cs typeface="Times New Roman" pitchFamily="18" charset="0"/>
            </a:rPr>
            <a:t>  физически  упражнения и </a:t>
          </a:r>
          <a:r>
            <a:rPr lang="ru-RU" dirty="0" err="1" smtClean="0">
              <a:solidFill>
                <a:srgbClr val="002060"/>
              </a:solidFill>
              <a:latin typeface="Times New Roman" pitchFamily="18" charset="0"/>
              <a:cs typeface="Times New Roman" pitchFamily="18" charset="0"/>
            </a:rPr>
            <a:t>често</a:t>
          </a:r>
          <a:r>
            <a:rPr lang="ru-RU" dirty="0" smtClean="0">
              <a:solidFill>
                <a:srgbClr val="002060"/>
              </a:solidFill>
              <a:latin typeface="Times New Roman" pitchFamily="18" charset="0"/>
              <a:cs typeface="Times New Roman" pitchFamily="18" charset="0"/>
            </a:rPr>
            <a:t> се </a:t>
          </a:r>
          <a:r>
            <a:rPr lang="ru-RU" dirty="0" err="1" smtClean="0">
              <a:solidFill>
                <a:srgbClr val="002060"/>
              </a:solidFill>
              <a:latin typeface="Times New Roman" pitchFamily="18" charset="0"/>
              <a:cs typeface="Times New Roman" pitchFamily="18" charset="0"/>
            </a:rPr>
            <a:t>обезкуражават</a:t>
          </a:r>
          <a:r>
            <a:rPr lang="ru-RU" dirty="0" smtClean="0">
              <a:solidFill>
                <a:srgbClr val="002060"/>
              </a:solidFill>
              <a:latin typeface="Times New Roman" pitchFamily="18" charset="0"/>
              <a:cs typeface="Times New Roman" pitchFamily="18" charset="0"/>
            </a:rPr>
            <a:t>.</a:t>
          </a:r>
          <a:endParaRPr lang="bg-BG" dirty="0">
            <a:solidFill>
              <a:srgbClr val="002060"/>
            </a:solidFill>
            <a:latin typeface="Times New Roman" pitchFamily="18" charset="0"/>
            <a:cs typeface="Times New Roman" pitchFamily="18" charset="0"/>
          </a:endParaRPr>
        </a:p>
      </dgm:t>
    </dgm:pt>
    <dgm:pt modelId="{B471ED34-D696-4D1E-B7FB-393C6D3D9938}" type="parTrans" cxnId="{6011B177-122D-4305-B79E-5006790607E2}">
      <dgm:prSet/>
      <dgm:spPr/>
      <dgm:t>
        <a:bodyPr/>
        <a:lstStyle/>
        <a:p>
          <a:endParaRPr lang="bg-BG"/>
        </a:p>
      </dgm:t>
    </dgm:pt>
    <dgm:pt modelId="{B7BD2C93-484E-4F4B-B9F5-2EDB7E7A5F24}" type="sibTrans" cxnId="{6011B177-122D-4305-B79E-5006790607E2}">
      <dgm:prSet/>
      <dgm:spPr/>
      <dgm:t>
        <a:bodyPr/>
        <a:lstStyle/>
        <a:p>
          <a:endParaRPr lang="bg-BG"/>
        </a:p>
      </dgm:t>
    </dgm:pt>
    <dgm:pt modelId="{051394B5-3925-4208-AE93-621A1AF8BCDF}" type="pres">
      <dgm:prSet presAssocID="{52CABB0E-62F3-4BBC-A81B-A1C0A7A3E6FA}" presName="Name0" presStyleCnt="0">
        <dgm:presLayoutVars>
          <dgm:chMax val="7"/>
          <dgm:dir/>
          <dgm:animLvl val="lvl"/>
          <dgm:resizeHandles val="exact"/>
        </dgm:presLayoutVars>
      </dgm:prSet>
      <dgm:spPr/>
      <dgm:t>
        <a:bodyPr/>
        <a:lstStyle/>
        <a:p>
          <a:endParaRPr lang="bg-BG"/>
        </a:p>
      </dgm:t>
    </dgm:pt>
    <dgm:pt modelId="{4E6D8374-D2B1-4FD1-9C8A-E745CE443EC4}" type="pres">
      <dgm:prSet presAssocID="{E695F9D7-29C0-449B-9302-BB3BC82EF1B0}" presName="circle1" presStyleLbl="node1" presStyleIdx="0" presStyleCnt="5"/>
      <dgm:spPr/>
    </dgm:pt>
    <dgm:pt modelId="{97390B0C-0CB4-4F31-8081-D665DB2B45DF}" type="pres">
      <dgm:prSet presAssocID="{E695F9D7-29C0-449B-9302-BB3BC82EF1B0}" presName="space" presStyleCnt="0"/>
      <dgm:spPr/>
    </dgm:pt>
    <dgm:pt modelId="{52297D1D-7F9B-4593-8414-FA9072863BFE}" type="pres">
      <dgm:prSet presAssocID="{E695F9D7-29C0-449B-9302-BB3BC82EF1B0}" presName="rect1" presStyleLbl="alignAcc1" presStyleIdx="0" presStyleCnt="5"/>
      <dgm:spPr/>
      <dgm:t>
        <a:bodyPr/>
        <a:lstStyle/>
        <a:p>
          <a:endParaRPr lang="bg-BG"/>
        </a:p>
      </dgm:t>
    </dgm:pt>
    <dgm:pt modelId="{11CF6AF7-90ED-4ED2-BD28-42828943058C}" type="pres">
      <dgm:prSet presAssocID="{AEEF9C90-CF40-4095-9623-6E4B968F4529}" presName="vertSpace2" presStyleLbl="node1" presStyleIdx="0" presStyleCnt="5"/>
      <dgm:spPr/>
    </dgm:pt>
    <dgm:pt modelId="{75751ECC-9B9F-4BD1-8FE6-B7D3B610F3DF}" type="pres">
      <dgm:prSet presAssocID="{AEEF9C90-CF40-4095-9623-6E4B968F4529}" presName="circle2" presStyleLbl="node1" presStyleIdx="1" presStyleCnt="5"/>
      <dgm:spPr/>
    </dgm:pt>
    <dgm:pt modelId="{C90378D0-75E6-4C37-910F-C813A76683C5}" type="pres">
      <dgm:prSet presAssocID="{AEEF9C90-CF40-4095-9623-6E4B968F4529}" presName="rect2" presStyleLbl="alignAcc1" presStyleIdx="1" presStyleCnt="5"/>
      <dgm:spPr/>
      <dgm:t>
        <a:bodyPr/>
        <a:lstStyle/>
        <a:p>
          <a:endParaRPr lang="bg-BG"/>
        </a:p>
      </dgm:t>
    </dgm:pt>
    <dgm:pt modelId="{5A2B9081-17D9-4C8C-A3F6-81ED8817299D}" type="pres">
      <dgm:prSet presAssocID="{7A2A6A57-1BFA-44F7-8940-7821D748E005}" presName="vertSpace3" presStyleLbl="node1" presStyleIdx="1" presStyleCnt="5"/>
      <dgm:spPr/>
    </dgm:pt>
    <dgm:pt modelId="{4F2E6A76-16CC-4014-8877-E82D21B8A65A}" type="pres">
      <dgm:prSet presAssocID="{7A2A6A57-1BFA-44F7-8940-7821D748E005}" presName="circle3" presStyleLbl="node1" presStyleIdx="2" presStyleCnt="5"/>
      <dgm:spPr/>
    </dgm:pt>
    <dgm:pt modelId="{39311EF9-651A-4FF5-A39F-3C02A0E31D07}" type="pres">
      <dgm:prSet presAssocID="{7A2A6A57-1BFA-44F7-8940-7821D748E005}" presName="rect3" presStyleLbl="alignAcc1" presStyleIdx="2" presStyleCnt="5"/>
      <dgm:spPr/>
      <dgm:t>
        <a:bodyPr/>
        <a:lstStyle/>
        <a:p>
          <a:endParaRPr lang="bg-BG"/>
        </a:p>
      </dgm:t>
    </dgm:pt>
    <dgm:pt modelId="{252219A1-CBF5-4A2B-A97F-B4DDF4EE50D6}" type="pres">
      <dgm:prSet presAssocID="{591283A6-CE8E-4D8F-B2BE-E670479F6B0B}" presName="vertSpace4" presStyleLbl="node1" presStyleIdx="2" presStyleCnt="5"/>
      <dgm:spPr/>
    </dgm:pt>
    <dgm:pt modelId="{89A199FF-E263-449B-A15C-1E0F5485F581}" type="pres">
      <dgm:prSet presAssocID="{591283A6-CE8E-4D8F-B2BE-E670479F6B0B}" presName="circle4" presStyleLbl="node1" presStyleIdx="3" presStyleCnt="5"/>
      <dgm:spPr/>
    </dgm:pt>
    <dgm:pt modelId="{D36799C8-7ACF-411B-BC23-D944B496668A}" type="pres">
      <dgm:prSet presAssocID="{591283A6-CE8E-4D8F-B2BE-E670479F6B0B}" presName="rect4" presStyleLbl="alignAcc1" presStyleIdx="3" presStyleCnt="5"/>
      <dgm:spPr/>
      <dgm:t>
        <a:bodyPr/>
        <a:lstStyle/>
        <a:p>
          <a:endParaRPr lang="bg-BG"/>
        </a:p>
      </dgm:t>
    </dgm:pt>
    <dgm:pt modelId="{7C2AC072-875E-400B-A28B-E03B7E132713}" type="pres">
      <dgm:prSet presAssocID="{5E60A613-DE7E-48F7-8D01-53F3284A902F}" presName="vertSpace5" presStyleLbl="node1" presStyleIdx="3" presStyleCnt="5"/>
      <dgm:spPr/>
    </dgm:pt>
    <dgm:pt modelId="{43B6A29A-2CA0-4AD4-8DBF-19CDA0157B6A}" type="pres">
      <dgm:prSet presAssocID="{5E60A613-DE7E-48F7-8D01-53F3284A902F}" presName="circle5" presStyleLbl="node1" presStyleIdx="4" presStyleCnt="5"/>
      <dgm:spPr/>
    </dgm:pt>
    <dgm:pt modelId="{59106B10-7B1F-4C8C-BB8E-9CEE906A40F0}" type="pres">
      <dgm:prSet presAssocID="{5E60A613-DE7E-48F7-8D01-53F3284A902F}" presName="rect5" presStyleLbl="alignAcc1" presStyleIdx="4" presStyleCnt="5"/>
      <dgm:spPr/>
      <dgm:t>
        <a:bodyPr/>
        <a:lstStyle/>
        <a:p>
          <a:endParaRPr lang="bg-BG"/>
        </a:p>
      </dgm:t>
    </dgm:pt>
    <dgm:pt modelId="{441E5F90-E8A0-43BF-9E37-BCB3DCFA1D1A}" type="pres">
      <dgm:prSet presAssocID="{E695F9D7-29C0-449B-9302-BB3BC82EF1B0}" presName="rect1ParTxNoCh" presStyleLbl="alignAcc1" presStyleIdx="4" presStyleCnt="5">
        <dgm:presLayoutVars>
          <dgm:chMax val="1"/>
          <dgm:bulletEnabled val="1"/>
        </dgm:presLayoutVars>
      </dgm:prSet>
      <dgm:spPr/>
      <dgm:t>
        <a:bodyPr/>
        <a:lstStyle/>
        <a:p>
          <a:endParaRPr lang="bg-BG"/>
        </a:p>
      </dgm:t>
    </dgm:pt>
    <dgm:pt modelId="{98597CA9-3AC5-4194-A1DF-C47C39A4B0CD}" type="pres">
      <dgm:prSet presAssocID="{AEEF9C90-CF40-4095-9623-6E4B968F4529}" presName="rect2ParTxNoCh" presStyleLbl="alignAcc1" presStyleIdx="4" presStyleCnt="5">
        <dgm:presLayoutVars>
          <dgm:chMax val="1"/>
          <dgm:bulletEnabled val="1"/>
        </dgm:presLayoutVars>
      </dgm:prSet>
      <dgm:spPr/>
      <dgm:t>
        <a:bodyPr/>
        <a:lstStyle/>
        <a:p>
          <a:endParaRPr lang="bg-BG"/>
        </a:p>
      </dgm:t>
    </dgm:pt>
    <dgm:pt modelId="{BE2E91CF-9D52-4FF0-8DD0-C5192E2B6195}" type="pres">
      <dgm:prSet presAssocID="{7A2A6A57-1BFA-44F7-8940-7821D748E005}" presName="rect3ParTxNoCh" presStyleLbl="alignAcc1" presStyleIdx="4" presStyleCnt="5">
        <dgm:presLayoutVars>
          <dgm:chMax val="1"/>
          <dgm:bulletEnabled val="1"/>
        </dgm:presLayoutVars>
      </dgm:prSet>
      <dgm:spPr/>
      <dgm:t>
        <a:bodyPr/>
        <a:lstStyle/>
        <a:p>
          <a:endParaRPr lang="bg-BG"/>
        </a:p>
      </dgm:t>
    </dgm:pt>
    <dgm:pt modelId="{1FA4F92F-6C37-4C31-82D4-6236FAF3CF02}" type="pres">
      <dgm:prSet presAssocID="{591283A6-CE8E-4D8F-B2BE-E670479F6B0B}" presName="rect4ParTxNoCh" presStyleLbl="alignAcc1" presStyleIdx="4" presStyleCnt="5">
        <dgm:presLayoutVars>
          <dgm:chMax val="1"/>
          <dgm:bulletEnabled val="1"/>
        </dgm:presLayoutVars>
      </dgm:prSet>
      <dgm:spPr/>
      <dgm:t>
        <a:bodyPr/>
        <a:lstStyle/>
        <a:p>
          <a:endParaRPr lang="bg-BG"/>
        </a:p>
      </dgm:t>
    </dgm:pt>
    <dgm:pt modelId="{98D66BBA-0B4C-451A-A118-602B4050787C}" type="pres">
      <dgm:prSet presAssocID="{5E60A613-DE7E-48F7-8D01-53F3284A902F}" presName="rect5ParTxNoCh" presStyleLbl="alignAcc1" presStyleIdx="4" presStyleCnt="5">
        <dgm:presLayoutVars>
          <dgm:chMax val="1"/>
          <dgm:bulletEnabled val="1"/>
        </dgm:presLayoutVars>
      </dgm:prSet>
      <dgm:spPr/>
      <dgm:t>
        <a:bodyPr/>
        <a:lstStyle/>
        <a:p>
          <a:endParaRPr lang="bg-BG"/>
        </a:p>
      </dgm:t>
    </dgm:pt>
  </dgm:ptLst>
  <dgm:cxnLst>
    <dgm:cxn modelId="{5A718844-99FF-434C-B8A0-96BF34E6C9F5}" type="presOf" srcId="{E695F9D7-29C0-449B-9302-BB3BC82EF1B0}" destId="{52297D1D-7F9B-4593-8414-FA9072863BFE}" srcOrd="0" destOrd="0" presId="urn:microsoft.com/office/officeart/2005/8/layout/target3"/>
    <dgm:cxn modelId="{2C210F2C-D847-493C-B77D-31DE0F58151F}" srcId="{52CABB0E-62F3-4BBC-A81B-A1C0A7A3E6FA}" destId="{E695F9D7-29C0-449B-9302-BB3BC82EF1B0}" srcOrd="0" destOrd="0" parTransId="{6B8390F0-FBCA-418C-9E01-485174D68EC7}" sibTransId="{95BFFC8F-B5B4-46CA-A6EC-2A0D32D01597}"/>
    <dgm:cxn modelId="{6011B177-122D-4305-B79E-5006790607E2}" srcId="{52CABB0E-62F3-4BBC-A81B-A1C0A7A3E6FA}" destId="{5E60A613-DE7E-48F7-8D01-53F3284A902F}" srcOrd="4" destOrd="0" parTransId="{B471ED34-D696-4D1E-B7FB-393C6D3D9938}" sibTransId="{B7BD2C93-484E-4F4B-B9F5-2EDB7E7A5F24}"/>
    <dgm:cxn modelId="{96123830-2FEE-4C61-9D4F-F06C03B70EB0}" type="presOf" srcId="{AEEF9C90-CF40-4095-9623-6E4B968F4529}" destId="{98597CA9-3AC5-4194-A1DF-C47C39A4B0CD}" srcOrd="1" destOrd="0" presId="urn:microsoft.com/office/officeart/2005/8/layout/target3"/>
    <dgm:cxn modelId="{F0BB84CB-587C-4F83-92C7-EB69F0325767}" type="presOf" srcId="{AEEF9C90-CF40-4095-9623-6E4B968F4529}" destId="{C90378D0-75E6-4C37-910F-C813A76683C5}" srcOrd="0" destOrd="0" presId="urn:microsoft.com/office/officeart/2005/8/layout/target3"/>
    <dgm:cxn modelId="{7D1ACDF6-1C4A-478D-923D-9FF667FFEFDF}" type="presOf" srcId="{7A2A6A57-1BFA-44F7-8940-7821D748E005}" destId="{BE2E91CF-9D52-4FF0-8DD0-C5192E2B6195}" srcOrd="1" destOrd="0" presId="urn:microsoft.com/office/officeart/2005/8/layout/target3"/>
    <dgm:cxn modelId="{ADBFC605-1943-41B0-92F7-C1B640110CAA}" type="presOf" srcId="{591283A6-CE8E-4D8F-B2BE-E670479F6B0B}" destId="{1FA4F92F-6C37-4C31-82D4-6236FAF3CF02}" srcOrd="1" destOrd="0" presId="urn:microsoft.com/office/officeart/2005/8/layout/target3"/>
    <dgm:cxn modelId="{9A29CCFB-937B-43B0-83D1-91ECB15AC650}" type="presOf" srcId="{7A2A6A57-1BFA-44F7-8940-7821D748E005}" destId="{39311EF9-651A-4FF5-A39F-3C02A0E31D07}" srcOrd="0" destOrd="0" presId="urn:microsoft.com/office/officeart/2005/8/layout/target3"/>
    <dgm:cxn modelId="{5D1A2EC6-FB07-45CD-B523-17D3618C60DF}" type="presOf" srcId="{E695F9D7-29C0-449B-9302-BB3BC82EF1B0}" destId="{441E5F90-E8A0-43BF-9E37-BCB3DCFA1D1A}" srcOrd="1" destOrd="0" presId="urn:microsoft.com/office/officeart/2005/8/layout/target3"/>
    <dgm:cxn modelId="{DCE320D3-C79F-49F3-9420-79155253FBB1}" srcId="{52CABB0E-62F3-4BBC-A81B-A1C0A7A3E6FA}" destId="{AEEF9C90-CF40-4095-9623-6E4B968F4529}" srcOrd="1" destOrd="0" parTransId="{564E6AFC-93B7-45B5-8699-CE5CF8FC657A}" sibTransId="{8877907E-D2CA-4C95-A1A0-9531BF49E4CC}"/>
    <dgm:cxn modelId="{5404F438-2111-449D-A774-BAADC8199783}" type="presOf" srcId="{591283A6-CE8E-4D8F-B2BE-E670479F6B0B}" destId="{D36799C8-7ACF-411B-BC23-D944B496668A}" srcOrd="0" destOrd="0" presId="urn:microsoft.com/office/officeart/2005/8/layout/target3"/>
    <dgm:cxn modelId="{E97B4C5C-6C2B-454C-9AE5-3285250ECD8F}" type="presOf" srcId="{5E60A613-DE7E-48F7-8D01-53F3284A902F}" destId="{59106B10-7B1F-4C8C-BB8E-9CEE906A40F0}" srcOrd="0" destOrd="0" presId="urn:microsoft.com/office/officeart/2005/8/layout/target3"/>
    <dgm:cxn modelId="{89928E37-8813-40B0-9F4A-A03339E2D780}" srcId="{52CABB0E-62F3-4BBC-A81B-A1C0A7A3E6FA}" destId="{591283A6-CE8E-4D8F-B2BE-E670479F6B0B}" srcOrd="3" destOrd="0" parTransId="{F2B76F0C-7B49-4789-9EA5-22D758ABC544}" sibTransId="{9DC04E10-FA46-417B-B740-59BC30BB2339}"/>
    <dgm:cxn modelId="{794C5DF1-E0D4-4969-A83F-C5B3A0FB9681}" srcId="{52CABB0E-62F3-4BBC-A81B-A1C0A7A3E6FA}" destId="{7A2A6A57-1BFA-44F7-8940-7821D748E005}" srcOrd="2" destOrd="0" parTransId="{51746781-B44F-40BC-815D-980DED8A0268}" sibTransId="{1390DB6B-C44E-40DB-80BE-4F429CDDD162}"/>
    <dgm:cxn modelId="{9BC34DDD-2B2A-4594-BFD4-B2C70B56AC9A}" type="presOf" srcId="{5E60A613-DE7E-48F7-8D01-53F3284A902F}" destId="{98D66BBA-0B4C-451A-A118-602B4050787C}" srcOrd="1" destOrd="0" presId="urn:microsoft.com/office/officeart/2005/8/layout/target3"/>
    <dgm:cxn modelId="{761B91B3-D181-4F9A-A089-94D375C101F5}" type="presOf" srcId="{52CABB0E-62F3-4BBC-A81B-A1C0A7A3E6FA}" destId="{051394B5-3925-4208-AE93-621A1AF8BCDF}" srcOrd="0" destOrd="0" presId="urn:microsoft.com/office/officeart/2005/8/layout/target3"/>
    <dgm:cxn modelId="{AA46845C-7BF1-468F-8759-A32B332433F1}" type="presParOf" srcId="{051394B5-3925-4208-AE93-621A1AF8BCDF}" destId="{4E6D8374-D2B1-4FD1-9C8A-E745CE443EC4}" srcOrd="0" destOrd="0" presId="urn:microsoft.com/office/officeart/2005/8/layout/target3"/>
    <dgm:cxn modelId="{B3529248-8123-4BE7-81E6-5292F5FE3275}" type="presParOf" srcId="{051394B5-3925-4208-AE93-621A1AF8BCDF}" destId="{97390B0C-0CB4-4F31-8081-D665DB2B45DF}" srcOrd="1" destOrd="0" presId="urn:microsoft.com/office/officeart/2005/8/layout/target3"/>
    <dgm:cxn modelId="{3AB142F9-35FA-48C8-BD98-445483CACD2C}" type="presParOf" srcId="{051394B5-3925-4208-AE93-621A1AF8BCDF}" destId="{52297D1D-7F9B-4593-8414-FA9072863BFE}" srcOrd="2" destOrd="0" presId="urn:microsoft.com/office/officeart/2005/8/layout/target3"/>
    <dgm:cxn modelId="{A0BE789A-DF36-4AF5-B199-8E0BC7BC7FC0}" type="presParOf" srcId="{051394B5-3925-4208-AE93-621A1AF8BCDF}" destId="{11CF6AF7-90ED-4ED2-BD28-42828943058C}" srcOrd="3" destOrd="0" presId="urn:microsoft.com/office/officeart/2005/8/layout/target3"/>
    <dgm:cxn modelId="{E3CFB976-6CE3-4AE3-9410-4D922E00F815}" type="presParOf" srcId="{051394B5-3925-4208-AE93-621A1AF8BCDF}" destId="{75751ECC-9B9F-4BD1-8FE6-B7D3B610F3DF}" srcOrd="4" destOrd="0" presId="urn:microsoft.com/office/officeart/2005/8/layout/target3"/>
    <dgm:cxn modelId="{65A9C11D-5B33-4BEE-ACF7-FE2D53579506}" type="presParOf" srcId="{051394B5-3925-4208-AE93-621A1AF8BCDF}" destId="{C90378D0-75E6-4C37-910F-C813A76683C5}" srcOrd="5" destOrd="0" presId="urn:microsoft.com/office/officeart/2005/8/layout/target3"/>
    <dgm:cxn modelId="{F18AE07D-5298-40A8-AB0D-B286E033235A}" type="presParOf" srcId="{051394B5-3925-4208-AE93-621A1AF8BCDF}" destId="{5A2B9081-17D9-4C8C-A3F6-81ED8817299D}" srcOrd="6" destOrd="0" presId="urn:microsoft.com/office/officeart/2005/8/layout/target3"/>
    <dgm:cxn modelId="{7120657B-2045-4A86-A4DD-5BD91170F691}" type="presParOf" srcId="{051394B5-3925-4208-AE93-621A1AF8BCDF}" destId="{4F2E6A76-16CC-4014-8877-E82D21B8A65A}" srcOrd="7" destOrd="0" presId="urn:microsoft.com/office/officeart/2005/8/layout/target3"/>
    <dgm:cxn modelId="{8C8778CF-7BB5-4C71-B3E4-9BE08EDB9E78}" type="presParOf" srcId="{051394B5-3925-4208-AE93-621A1AF8BCDF}" destId="{39311EF9-651A-4FF5-A39F-3C02A0E31D07}" srcOrd="8" destOrd="0" presId="urn:microsoft.com/office/officeart/2005/8/layout/target3"/>
    <dgm:cxn modelId="{6A503F88-0BF3-4B13-B554-10F9F6F6B2CA}" type="presParOf" srcId="{051394B5-3925-4208-AE93-621A1AF8BCDF}" destId="{252219A1-CBF5-4A2B-A97F-B4DDF4EE50D6}" srcOrd="9" destOrd="0" presId="urn:microsoft.com/office/officeart/2005/8/layout/target3"/>
    <dgm:cxn modelId="{6404F287-3BE2-4EEB-9175-778D6B490A69}" type="presParOf" srcId="{051394B5-3925-4208-AE93-621A1AF8BCDF}" destId="{89A199FF-E263-449B-A15C-1E0F5485F581}" srcOrd="10" destOrd="0" presId="urn:microsoft.com/office/officeart/2005/8/layout/target3"/>
    <dgm:cxn modelId="{8AECBFF2-68D8-4245-8272-99F34B7AEEFF}" type="presParOf" srcId="{051394B5-3925-4208-AE93-621A1AF8BCDF}" destId="{D36799C8-7ACF-411B-BC23-D944B496668A}" srcOrd="11" destOrd="0" presId="urn:microsoft.com/office/officeart/2005/8/layout/target3"/>
    <dgm:cxn modelId="{19DF8DBE-3906-4E37-A31D-95CBF18F4ABA}" type="presParOf" srcId="{051394B5-3925-4208-AE93-621A1AF8BCDF}" destId="{7C2AC072-875E-400B-A28B-E03B7E132713}" srcOrd="12" destOrd="0" presId="urn:microsoft.com/office/officeart/2005/8/layout/target3"/>
    <dgm:cxn modelId="{4C556A88-C3BB-4CEC-A99D-1899F47876C1}" type="presParOf" srcId="{051394B5-3925-4208-AE93-621A1AF8BCDF}" destId="{43B6A29A-2CA0-4AD4-8DBF-19CDA0157B6A}" srcOrd="13" destOrd="0" presId="urn:microsoft.com/office/officeart/2005/8/layout/target3"/>
    <dgm:cxn modelId="{619E6820-2AC6-4AC4-8372-E73B29F14329}" type="presParOf" srcId="{051394B5-3925-4208-AE93-621A1AF8BCDF}" destId="{59106B10-7B1F-4C8C-BB8E-9CEE906A40F0}" srcOrd="14" destOrd="0" presId="urn:microsoft.com/office/officeart/2005/8/layout/target3"/>
    <dgm:cxn modelId="{12C92DA9-F5DE-45F6-9D05-6C6183503A43}" type="presParOf" srcId="{051394B5-3925-4208-AE93-621A1AF8BCDF}" destId="{441E5F90-E8A0-43BF-9E37-BCB3DCFA1D1A}" srcOrd="15" destOrd="0" presId="urn:microsoft.com/office/officeart/2005/8/layout/target3"/>
    <dgm:cxn modelId="{17C6849B-383C-483F-A0C5-B0C63A369034}" type="presParOf" srcId="{051394B5-3925-4208-AE93-621A1AF8BCDF}" destId="{98597CA9-3AC5-4194-A1DF-C47C39A4B0CD}" srcOrd="16" destOrd="0" presId="urn:microsoft.com/office/officeart/2005/8/layout/target3"/>
    <dgm:cxn modelId="{139B4E7C-C28C-4D4A-A7C2-6DBD05078C64}" type="presParOf" srcId="{051394B5-3925-4208-AE93-621A1AF8BCDF}" destId="{BE2E91CF-9D52-4FF0-8DD0-C5192E2B6195}" srcOrd="17" destOrd="0" presId="urn:microsoft.com/office/officeart/2005/8/layout/target3"/>
    <dgm:cxn modelId="{C1EC8110-7716-49D3-A772-55AAF5FA3E76}" type="presParOf" srcId="{051394B5-3925-4208-AE93-621A1AF8BCDF}" destId="{1FA4F92F-6C37-4C31-82D4-6236FAF3CF02}" srcOrd="18" destOrd="0" presId="urn:microsoft.com/office/officeart/2005/8/layout/target3"/>
    <dgm:cxn modelId="{7F320793-6B6C-40AD-A98F-74411C6ED0F4}" type="presParOf" srcId="{051394B5-3925-4208-AE93-621A1AF8BCDF}" destId="{98D66BBA-0B4C-451A-A118-602B4050787C}" srcOrd="19"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6588F95-EB8D-43A8-89DA-3D8E50A9C099}"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bg-BG"/>
        </a:p>
      </dgm:t>
    </dgm:pt>
    <dgm:pt modelId="{7E874ECE-3A0B-41EF-BC46-07432F84ED9B}">
      <dgm:prSet/>
      <dgm:spPr/>
      <dgm:t>
        <a:bodyPr/>
        <a:lstStyle/>
        <a:p>
          <a:pPr rtl="0"/>
          <a:r>
            <a:rPr lang="bg-BG" b="1" dirty="0" smtClean="0">
              <a:latin typeface="Times New Roman" pitchFamily="18" charset="0"/>
              <a:cs typeface="Times New Roman" pitchFamily="18" charset="0"/>
            </a:rPr>
            <a:t>Притеснителните  деца </a:t>
          </a:r>
          <a:endParaRPr lang="bg-BG" b="1" dirty="0">
            <a:latin typeface="Times New Roman" pitchFamily="18" charset="0"/>
            <a:cs typeface="Times New Roman" pitchFamily="18" charset="0"/>
          </a:endParaRPr>
        </a:p>
      </dgm:t>
    </dgm:pt>
    <dgm:pt modelId="{15A93B0C-6324-4DC7-A010-6DA93B074D71}" type="parTrans" cxnId="{F6D431CF-8076-473B-A839-C8BC0B1B5B8D}">
      <dgm:prSet/>
      <dgm:spPr/>
      <dgm:t>
        <a:bodyPr/>
        <a:lstStyle/>
        <a:p>
          <a:endParaRPr lang="bg-BG"/>
        </a:p>
      </dgm:t>
    </dgm:pt>
    <dgm:pt modelId="{198A6852-CF19-4478-9D29-0864F299EE2F}" type="sibTrans" cxnId="{F6D431CF-8076-473B-A839-C8BC0B1B5B8D}">
      <dgm:prSet/>
      <dgm:spPr/>
      <dgm:t>
        <a:bodyPr/>
        <a:lstStyle/>
        <a:p>
          <a:endParaRPr lang="bg-BG"/>
        </a:p>
      </dgm:t>
    </dgm:pt>
    <dgm:pt modelId="{85481E3D-896C-4D4B-888A-32B9A90D0AFB}" type="pres">
      <dgm:prSet presAssocID="{56588F95-EB8D-43A8-89DA-3D8E50A9C099}" presName="hierChild1" presStyleCnt="0">
        <dgm:presLayoutVars>
          <dgm:chPref val="1"/>
          <dgm:dir/>
          <dgm:animOne val="branch"/>
          <dgm:animLvl val="lvl"/>
          <dgm:resizeHandles/>
        </dgm:presLayoutVars>
      </dgm:prSet>
      <dgm:spPr/>
      <dgm:t>
        <a:bodyPr/>
        <a:lstStyle/>
        <a:p>
          <a:endParaRPr lang="bg-BG"/>
        </a:p>
      </dgm:t>
    </dgm:pt>
    <dgm:pt modelId="{6689A7AF-2325-48CF-A8A6-7E84D1EA679E}" type="pres">
      <dgm:prSet presAssocID="{7E874ECE-3A0B-41EF-BC46-07432F84ED9B}" presName="hierRoot1" presStyleCnt="0"/>
      <dgm:spPr/>
    </dgm:pt>
    <dgm:pt modelId="{F0636B52-1FEF-48A6-B81A-A44F41505595}" type="pres">
      <dgm:prSet presAssocID="{7E874ECE-3A0B-41EF-BC46-07432F84ED9B}" presName="composite" presStyleCnt="0"/>
      <dgm:spPr/>
    </dgm:pt>
    <dgm:pt modelId="{F9976FA3-2953-4610-B33C-E1354C065F06}" type="pres">
      <dgm:prSet presAssocID="{7E874ECE-3A0B-41EF-BC46-07432F84ED9B}" presName="background" presStyleLbl="node0" presStyleIdx="0" presStyleCnt="1"/>
      <dgm:spPr/>
    </dgm:pt>
    <dgm:pt modelId="{ED21858C-919A-42F8-A62B-BFDC63F03D78}" type="pres">
      <dgm:prSet presAssocID="{7E874ECE-3A0B-41EF-BC46-07432F84ED9B}" presName="text" presStyleLbl="fgAcc0" presStyleIdx="0" presStyleCnt="1" custScaleX="195382" custScaleY="92767">
        <dgm:presLayoutVars>
          <dgm:chPref val="3"/>
        </dgm:presLayoutVars>
      </dgm:prSet>
      <dgm:spPr/>
      <dgm:t>
        <a:bodyPr/>
        <a:lstStyle/>
        <a:p>
          <a:endParaRPr lang="bg-BG"/>
        </a:p>
      </dgm:t>
    </dgm:pt>
    <dgm:pt modelId="{D13611B5-057C-41DC-A26E-4E82C2A62016}" type="pres">
      <dgm:prSet presAssocID="{7E874ECE-3A0B-41EF-BC46-07432F84ED9B}" presName="hierChild2" presStyleCnt="0"/>
      <dgm:spPr/>
    </dgm:pt>
  </dgm:ptLst>
  <dgm:cxnLst>
    <dgm:cxn modelId="{C8CF030B-9D48-41D9-81F0-C921D3CB74B3}" type="presOf" srcId="{7E874ECE-3A0B-41EF-BC46-07432F84ED9B}" destId="{ED21858C-919A-42F8-A62B-BFDC63F03D78}" srcOrd="0" destOrd="0" presId="urn:microsoft.com/office/officeart/2005/8/layout/hierarchy1"/>
    <dgm:cxn modelId="{F3A37B04-19EC-4BBF-B978-0F6492ACAC0F}" type="presOf" srcId="{56588F95-EB8D-43A8-89DA-3D8E50A9C099}" destId="{85481E3D-896C-4D4B-888A-32B9A90D0AFB}" srcOrd="0" destOrd="0" presId="urn:microsoft.com/office/officeart/2005/8/layout/hierarchy1"/>
    <dgm:cxn modelId="{F6D431CF-8076-473B-A839-C8BC0B1B5B8D}" srcId="{56588F95-EB8D-43A8-89DA-3D8E50A9C099}" destId="{7E874ECE-3A0B-41EF-BC46-07432F84ED9B}" srcOrd="0" destOrd="0" parTransId="{15A93B0C-6324-4DC7-A010-6DA93B074D71}" sibTransId="{198A6852-CF19-4478-9D29-0864F299EE2F}"/>
    <dgm:cxn modelId="{B064C91C-9F5E-41E8-AE83-250FAFA90590}" type="presParOf" srcId="{85481E3D-896C-4D4B-888A-32B9A90D0AFB}" destId="{6689A7AF-2325-48CF-A8A6-7E84D1EA679E}" srcOrd="0" destOrd="0" presId="urn:microsoft.com/office/officeart/2005/8/layout/hierarchy1"/>
    <dgm:cxn modelId="{9F1FA94B-CDE1-4527-A669-B346095B77ED}" type="presParOf" srcId="{6689A7AF-2325-48CF-A8A6-7E84D1EA679E}" destId="{F0636B52-1FEF-48A6-B81A-A44F41505595}" srcOrd="0" destOrd="0" presId="urn:microsoft.com/office/officeart/2005/8/layout/hierarchy1"/>
    <dgm:cxn modelId="{3B02478E-3997-48AA-AC56-967DCDF1CD4F}" type="presParOf" srcId="{F0636B52-1FEF-48A6-B81A-A44F41505595}" destId="{F9976FA3-2953-4610-B33C-E1354C065F06}" srcOrd="0" destOrd="0" presId="urn:microsoft.com/office/officeart/2005/8/layout/hierarchy1"/>
    <dgm:cxn modelId="{C85DBE56-BED7-46E4-9408-27C3914DA161}" type="presParOf" srcId="{F0636B52-1FEF-48A6-B81A-A44F41505595}" destId="{ED21858C-919A-42F8-A62B-BFDC63F03D78}" srcOrd="1" destOrd="0" presId="urn:microsoft.com/office/officeart/2005/8/layout/hierarchy1"/>
    <dgm:cxn modelId="{BA771DD6-1202-4A4A-9755-D254112358D8}" type="presParOf" srcId="{6689A7AF-2325-48CF-A8A6-7E84D1EA679E}" destId="{D13611B5-057C-41DC-A26E-4E82C2A6201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626C113-C6EA-4A11-AD4C-8FC5A36C23B5}" type="doc">
      <dgm:prSet loTypeId="urn:microsoft.com/office/officeart/2005/8/layout/hierarchy4" loCatId="hierarchy" qsTypeId="urn:microsoft.com/office/officeart/2005/8/quickstyle/simple1" qsCatId="simple" csTypeId="urn:microsoft.com/office/officeart/2005/8/colors/accent5_5" csCatId="accent5" phldr="1"/>
      <dgm:spPr/>
      <dgm:t>
        <a:bodyPr/>
        <a:lstStyle/>
        <a:p>
          <a:endParaRPr lang="bg-BG"/>
        </a:p>
      </dgm:t>
    </dgm:pt>
    <dgm:pt modelId="{B6D660B8-0402-4651-96F6-77A1CB6717A5}">
      <dgm:prSet custT="1"/>
      <dgm:spPr/>
      <dgm:t>
        <a:bodyPr/>
        <a:lstStyle/>
        <a:p>
          <a:pPr rtl="0"/>
          <a:r>
            <a:rPr lang="ru-RU" sz="2000" dirty="0" err="1" smtClean="0">
              <a:solidFill>
                <a:schemeClr val="bg1"/>
              </a:solidFill>
              <a:latin typeface="Times New Roman" pitchFamily="18" charset="0"/>
              <a:cs typeface="Times New Roman" pitchFamily="18" charset="0"/>
            </a:rPr>
            <a:t>Най-чувствителните</a:t>
          </a:r>
          <a:endParaRPr lang="ru-RU" sz="2000" dirty="0" smtClean="0">
            <a:solidFill>
              <a:schemeClr val="bg1"/>
            </a:solidFill>
            <a:latin typeface="Times New Roman" pitchFamily="18" charset="0"/>
            <a:cs typeface="Times New Roman" pitchFamily="18" charset="0"/>
          </a:endParaRPr>
        </a:p>
        <a:p>
          <a:pPr rtl="0"/>
          <a:r>
            <a:rPr lang="ru-RU" sz="2000" dirty="0" smtClean="0">
              <a:solidFill>
                <a:schemeClr val="bg1"/>
              </a:solidFill>
              <a:latin typeface="Times New Roman" pitchFamily="18" charset="0"/>
              <a:cs typeface="Times New Roman" pitchFamily="18" charset="0"/>
            </a:rPr>
            <a:t>Те  се  </a:t>
          </a:r>
          <a:r>
            <a:rPr lang="ru-RU" sz="2000" dirty="0" err="1" smtClean="0">
              <a:solidFill>
                <a:schemeClr val="bg1"/>
              </a:solidFill>
              <a:latin typeface="Times New Roman" pitchFamily="18" charset="0"/>
              <a:cs typeface="Times New Roman" pitchFamily="18" charset="0"/>
            </a:rPr>
            <a:t>нуждаят</a:t>
          </a:r>
          <a:r>
            <a:rPr lang="ru-RU" sz="2000" dirty="0" smtClean="0">
              <a:solidFill>
                <a:schemeClr val="bg1"/>
              </a:solidFill>
              <a:latin typeface="Times New Roman" pitchFamily="18" charset="0"/>
              <a:cs typeface="Times New Roman" pitchFamily="18" charset="0"/>
            </a:rPr>
            <a:t>  от  </a:t>
          </a:r>
          <a:r>
            <a:rPr lang="ru-RU" sz="2000" b="1" dirty="0" smtClean="0">
              <a:solidFill>
                <a:schemeClr val="bg1"/>
              </a:solidFill>
              <a:latin typeface="Times New Roman" pitchFamily="18" charset="0"/>
              <a:cs typeface="Times New Roman" pitchFamily="18" charset="0"/>
            </a:rPr>
            <a:t>Амбра  </a:t>
          </a:r>
          <a:r>
            <a:rPr lang="ru-RU" sz="2000" b="1" dirty="0" err="1" smtClean="0">
              <a:solidFill>
                <a:schemeClr val="bg1"/>
              </a:solidFill>
              <a:latin typeface="Times New Roman" pitchFamily="18" charset="0"/>
              <a:cs typeface="Times New Roman" pitchFamily="18" charset="0"/>
            </a:rPr>
            <a:t>гризея</a:t>
          </a:r>
          <a:r>
            <a:rPr lang="ru-RU" sz="2000" dirty="0" smtClean="0">
              <a:solidFill>
                <a:schemeClr val="bg1"/>
              </a:solidFill>
              <a:latin typeface="Times New Roman" pitchFamily="18" charset="0"/>
              <a:cs typeface="Times New Roman" pitchFamily="18" charset="0"/>
            </a:rPr>
            <a:t>. </a:t>
          </a:r>
        </a:p>
        <a:p>
          <a:pPr rtl="0"/>
          <a:r>
            <a:rPr lang="ru-RU" sz="2000" dirty="0" err="1" smtClean="0">
              <a:solidFill>
                <a:schemeClr val="bg1"/>
              </a:solidFill>
              <a:latin typeface="Times New Roman" pitchFamily="18" charset="0"/>
              <a:cs typeface="Times New Roman" pitchFamily="18" charset="0"/>
            </a:rPr>
            <a:t>Тези</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деца</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са</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затворени</a:t>
          </a:r>
          <a:r>
            <a:rPr lang="ru-RU" sz="2000" dirty="0" smtClean="0">
              <a:solidFill>
                <a:schemeClr val="bg1"/>
              </a:solidFill>
              <a:latin typeface="Times New Roman" pitchFamily="18" charset="0"/>
              <a:cs typeface="Times New Roman" pitchFamily="18" charset="0"/>
            </a:rPr>
            <a:t>  и  </a:t>
          </a:r>
          <a:r>
            <a:rPr lang="ru-RU" sz="2000" dirty="0" err="1" smtClean="0">
              <a:solidFill>
                <a:schemeClr val="bg1"/>
              </a:solidFill>
              <a:latin typeface="Times New Roman" pitchFamily="18" charset="0"/>
              <a:cs typeface="Times New Roman" pitchFamily="18" charset="0"/>
            </a:rPr>
            <a:t>изключително</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срамежливи</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Притесняват</a:t>
          </a:r>
          <a:r>
            <a:rPr lang="ru-RU" sz="2000" dirty="0" smtClean="0">
              <a:solidFill>
                <a:schemeClr val="bg1"/>
              </a:solidFill>
              <a:latin typeface="Times New Roman" pitchFamily="18" charset="0"/>
              <a:cs typeface="Times New Roman" pitchFamily="18" charset="0"/>
            </a:rPr>
            <a:t>  се  да  </a:t>
          </a:r>
          <a:r>
            <a:rPr lang="ru-RU" sz="2000" dirty="0" err="1" smtClean="0">
              <a:solidFill>
                <a:schemeClr val="bg1"/>
              </a:solidFill>
              <a:latin typeface="Times New Roman" pitchFamily="18" charset="0"/>
              <a:cs typeface="Times New Roman" pitchFamily="18" charset="0"/>
            </a:rPr>
            <a:t>общуват</a:t>
          </a:r>
          <a:r>
            <a:rPr lang="ru-RU" sz="2000" dirty="0" smtClean="0">
              <a:solidFill>
                <a:schemeClr val="bg1"/>
              </a:solidFill>
              <a:latin typeface="Times New Roman" pitchFamily="18" charset="0"/>
              <a:cs typeface="Times New Roman" pitchFamily="18" charset="0"/>
            </a:rPr>
            <a:t>  с  </a:t>
          </a:r>
          <a:r>
            <a:rPr lang="ru-RU" sz="2000" dirty="0" err="1" smtClean="0">
              <a:solidFill>
                <a:schemeClr val="bg1"/>
              </a:solidFill>
              <a:latin typeface="Times New Roman" pitchFamily="18" charset="0"/>
              <a:cs typeface="Times New Roman" pitchFamily="18" charset="0"/>
            </a:rPr>
            <a:t>всички</a:t>
          </a:r>
          <a:r>
            <a:rPr lang="ru-RU" sz="2000" dirty="0" smtClean="0">
              <a:solidFill>
                <a:schemeClr val="bg1"/>
              </a:solidFill>
              <a:latin typeface="Times New Roman" pitchFamily="18" charset="0"/>
              <a:cs typeface="Times New Roman" pitchFamily="18" charset="0"/>
            </a:rPr>
            <a:t> – </a:t>
          </a:r>
          <a:r>
            <a:rPr lang="ru-RU" sz="2000" dirty="0" err="1" smtClean="0">
              <a:solidFill>
                <a:schemeClr val="bg1"/>
              </a:solidFill>
              <a:latin typeface="Times New Roman" pitchFamily="18" charset="0"/>
              <a:cs typeface="Times New Roman" pitchFamily="18" charset="0"/>
            </a:rPr>
            <a:t>както</a:t>
          </a:r>
          <a:r>
            <a:rPr lang="ru-RU" sz="2000" dirty="0" smtClean="0">
              <a:solidFill>
                <a:schemeClr val="bg1"/>
              </a:solidFill>
              <a:latin typeface="Times New Roman" pitchFamily="18" charset="0"/>
              <a:cs typeface="Times New Roman" pitchFamily="18" charset="0"/>
            </a:rPr>
            <a:t>  с  </a:t>
          </a:r>
          <a:r>
            <a:rPr lang="ru-RU" sz="2000" dirty="0" err="1" smtClean="0">
              <a:solidFill>
                <a:schemeClr val="bg1"/>
              </a:solidFill>
              <a:latin typeface="Times New Roman" pitchFamily="18" charset="0"/>
              <a:cs typeface="Times New Roman" pitchFamily="18" charset="0"/>
            </a:rPr>
            <a:t>познати</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така</a:t>
          </a:r>
          <a:r>
            <a:rPr lang="ru-RU" sz="2000" dirty="0" smtClean="0">
              <a:solidFill>
                <a:schemeClr val="bg1"/>
              </a:solidFill>
              <a:latin typeface="Times New Roman" pitchFamily="18" charset="0"/>
              <a:cs typeface="Times New Roman" pitchFamily="18" charset="0"/>
            </a:rPr>
            <a:t> и   с  </a:t>
          </a:r>
          <a:r>
            <a:rPr lang="ru-RU" sz="2000" dirty="0" err="1" smtClean="0">
              <a:solidFill>
                <a:schemeClr val="bg1"/>
              </a:solidFill>
              <a:latin typeface="Times New Roman" pitchFamily="18" charset="0"/>
              <a:cs typeface="Times New Roman" pitchFamily="18" charset="0"/>
            </a:rPr>
            <a:t>непознати</a:t>
          </a:r>
          <a:r>
            <a:rPr lang="ru-RU" sz="2000" dirty="0" smtClean="0">
              <a:solidFill>
                <a:schemeClr val="bg1"/>
              </a:solidFill>
              <a:latin typeface="Times New Roman" pitchFamily="18" charset="0"/>
              <a:cs typeface="Times New Roman" pitchFamily="18" charset="0"/>
            </a:rPr>
            <a:t>  хора  и  </a:t>
          </a:r>
          <a:r>
            <a:rPr lang="ru-RU" sz="2000" dirty="0" err="1" smtClean="0">
              <a:solidFill>
                <a:schemeClr val="bg1"/>
              </a:solidFill>
              <a:latin typeface="Times New Roman" pitchFamily="18" charset="0"/>
              <a:cs typeface="Times New Roman" pitchFamily="18" charset="0"/>
            </a:rPr>
            <a:t>съученици</a:t>
          </a:r>
          <a:r>
            <a:rPr lang="ru-RU" sz="2000" dirty="0" smtClean="0">
              <a:solidFill>
                <a:schemeClr val="bg1"/>
              </a:solidFill>
              <a:latin typeface="Times New Roman" pitchFamily="18" charset="0"/>
              <a:cs typeface="Times New Roman" pitchFamily="18" charset="0"/>
            </a:rPr>
            <a:t>.  </a:t>
          </a:r>
          <a:endParaRPr lang="bg-BG" sz="2000" dirty="0">
            <a:solidFill>
              <a:schemeClr val="bg1"/>
            </a:solidFill>
            <a:latin typeface="Times New Roman" pitchFamily="18" charset="0"/>
            <a:cs typeface="Times New Roman" pitchFamily="18" charset="0"/>
          </a:endParaRPr>
        </a:p>
      </dgm:t>
    </dgm:pt>
    <dgm:pt modelId="{9BDB34C6-28CE-4349-8BC2-B4AB1B8BC006}" type="parTrans" cxnId="{3A3DE019-00AA-4C7D-894C-04F98AC74ED4}">
      <dgm:prSet/>
      <dgm:spPr/>
      <dgm:t>
        <a:bodyPr/>
        <a:lstStyle/>
        <a:p>
          <a:endParaRPr lang="bg-BG" sz="2000"/>
        </a:p>
      </dgm:t>
    </dgm:pt>
    <dgm:pt modelId="{48487563-CDE7-466B-BD27-FC521AEAB0D1}" type="sibTrans" cxnId="{3A3DE019-00AA-4C7D-894C-04F98AC74ED4}">
      <dgm:prSet/>
      <dgm:spPr/>
      <dgm:t>
        <a:bodyPr/>
        <a:lstStyle/>
        <a:p>
          <a:endParaRPr lang="bg-BG" sz="2000"/>
        </a:p>
      </dgm:t>
    </dgm:pt>
    <dgm:pt modelId="{C9471848-2D5C-482D-B570-F02643E1445C}">
      <dgm:prSet custT="1"/>
      <dgm:spPr/>
      <dgm:t>
        <a:bodyPr/>
        <a:lstStyle/>
        <a:p>
          <a:pPr rtl="0"/>
          <a:r>
            <a:rPr lang="ru-RU" sz="2000" b="1" dirty="0" err="1" smtClean="0">
              <a:latin typeface="Times New Roman" pitchFamily="18" charset="0"/>
              <a:cs typeface="Times New Roman" pitchFamily="18" charset="0"/>
            </a:rPr>
            <a:t>Натриум</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муриатикум</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тези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деца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изключително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затворени</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депресирани</a:t>
          </a:r>
          <a:r>
            <a:rPr lang="ru-RU" sz="2000" dirty="0" smtClean="0">
              <a:latin typeface="Times New Roman" pitchFamily="18" charset="0"/>
              <a:cs typeface="Times New Roman" pitchFamily="18" charset="0"/>
            </a:rPr>
            <a:t>.</a:t>
          </a:r>
        </a:p>
        <a:p>
          <a:pPr rtl="0"/>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Обичат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усамотението</a:t>
          </a:r>
          <a:r>
            <a:rPr lang="ru-RU" sz="2000" dirty="0" smtClean="0">
              <a:latin typeface="Times New Roman" pitchFamily="18" charset="0"/>
              <a:cs typeface="Times New Roman" pitchFamily="18" charset="0"/>
            </a:rPr>
            <a:t>.</a:t>
          </a:r>
        </a:p>
        <a:p>
          <a:pPr rtl="0"/>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Плачат</a:t>
          </a:r>
          <a:r>
            <a:rPr lang="ru-RU" sz="2000" dirty="0" smtClean="0">
              <a:latin typeface="Times New Roman" pitchFamily="18" charset="0"/>
              <a:cs typeface="Times New Roman" pitchFamily="18" charset="0"/>
            </a:rPr>
            <a:t>  само,  </a:t>
          </a:r>
          <a:r>
            <a:rPr lang="ru-RU" sz="2000" dirty="0" err="1" smtClean="0">
              <a:latin typeface="Times New Roman" pitchFamily="18" charset="0"/>
              <a:cs typeface="Times New Roman" pitchFamily="18" charset="0"/>
            </a:rPr>
            <a:t>когато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a:t>
          </a:r>
          <a:r>
            <a:rPr lang="ru-RU" sz="2000" dirty="0" smtClean="0">
              <a:latin typeface="Times New Roman" pitchFamily="18" charset="0"/>
              <a:cs typeface="Times New Roman" pitchFamily="18" charset="0"/>
            </a:rPr>
            <a:t>  сами.  И  </a:t>
          </a:r>
          <a:r>
            <a:rPr lang="ru-RU" sz="2000" dirty="0" err="1" smtClean="0">
              <a:latin typeface="Times New Roman" pitchFamily="18" charset="0"/>
              <a:cs typeface="Times New Roman" pitchFamily="18" charset="0"/>
            </a:rPr>
            <a:t>този</a:t>
          </a:r>
          <a:r>
            <a:rPr lang="ru-RU" sz="2000" dirty="0" smtClean="0">
              <a:latin typeface="Times New Roman" pitchFamily="18" charset="0"/>
              <a:cs typeface="Times New Roman" pitchFamily="18" charset="0"/>
            </a:rPr>
            <a:t>  плач  не  </a:t>
          </a:r>
          <a:r>
            <a:rPr lang="ru-RU" sz="2000" dirty="0" err="1" smtClean="0">
              <a:latin typeface="Times New Roman" pitchFamily="18" charset="0"/>
              <a:cs typeface="Times New Roman" pitchFamily="18" charset="0"/>
            </a:rPr>
            <a:t>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утешава</a:t>
          </a:r>
          <a:r>
            <a:rPr lang="ru-RU" sz="2000" dirty="0" smtClean="0">
              <a:latin typeface="Times New Roman" pitchFamily="18" charset="0"/>
              <a:cs typeface="Times New Roman" pitchFamily="18" charset="0"/>
            </a:rPr>
            <a:t>.</a:t>
          </a:r>
          <a:endParaRPr lang="bg-BG" sz="2000" dirty="0">
            <a:latin typeface="Times New Roman" pitchFamily="18" charset="0"/>
            <a:cs typeface="Times New Roman" pitchFamily="18" charset="0"/>
          </a:endParaRPr>
        </a:p>
      </dgm:t>
    </dgm:pt>
    <dgm:pt modelId="{DA0C12BF-31D1-4B15-90D0-A5CED2DCAF84}" type="parTrans" cxnId="{34A97650-D005-48BE-9E4B-6A0CD284C4F8}">
      <dgm:prSet/>
      <dgm:spPr/>
      <dgm:t>
        <a:bodyPr/>
        <a:lstStyle/>
        <a:p>
          <a:endParaRPr lang="bg-BG" sz="2000"/>
        </a:p>
      </dgm:t>
    </dgm:pt>
    <dgm:pt modelId="{04B7ED0E-96C0-467A-8857-02C76DFC06FB}" type="sibTrans" cxnId="{34A97650-D005-48BE-9E4B-6A0CD284C4F8}">
      <dgm:prSet/>
      <dgm:spPr/>
      <dgm:t>
        <a:bodyPr/>
        <a:lstStyle/>
        <a:p>
          <a:endParaRPr lang="bg-BG" sz="2000"/>
        </a:p>
      </dgm:t>
    </dgm:pt>
    <dgm:pt modelId="{48036EC9-F5ED-49C4-998B-3980A6F13116}">
      <dgm:prSet custT="1"/>
      <dgm:spPr/>
      <dgm:t>
        <a:bodyPr/>
        <a:lstStyle/>
        <a:p>
          <a:pPr rtl="0"/>
          <a:r>
            <a:rPr lang="ru-RU" sz="2000" b="1" dirty="0" err="1" smtClean="0">
              <a:latin typeface="Times New Roman" pitchFamily="18" charset="0"/>
              <a:cs typeface="Times New Roman" pitchFamily="18" charset="0"/>
            </a:rPr>
            <a:t>Пулсатила</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децата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силно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притеснителни</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лесно</a:t>
          </a:r>
          <a:r>
            <a:rPr lang="ru-RU" sz="2000" dirty="0" smtClean="0">
              <a:latin typeface="Times New Roman" pitchFamily="18" charset="0"/>
              <a:cs typeface="Times New Roman" pitchFamily="18" charset="0"/>
            </a:rPr>
            <a:t>  се  </a:t>
          </a:r>
          <a:r>
            <a:rPr lang="ru-RU" sz="2000" dirty="0" err="1" smtClean="0">
              <a:latin typeface="Times New Roman" pitchFamily="18" charset="0"/>
              <a:cs typeface="Times New Roman" pitchFamily="18" charset="0"/>
            </a:rPr>
            <a:t>изчервяват</a:t>
          </a:r>
          <a:r>
            <a:rPr lang="ru-RU" sz="2000" dirty="0" smtClean="0">
              <a:latin typeface="Times New Roman" pitchFamily="18" charset="0"/>
              <a:cs typeface="Times New Roman" pitchFamily="18" charset="0"/>
            </a:rPr>
            <a:t>. </a:t>
          </a:r>
        </a:p>
        <a:p>
          <a:pPr rtl="0"/>
          <a:r>
            <a:rPr lang="ru-RU" sz="2000" dirty="0" err="1" smtClean="0">
              <a:latin typeface="Times New Roman" pitchFamily="18" charset="0"/>
              <a:cs typeface="Times New Roman" pitchFamily="18" charset="0"/>
            </a:rPr>
            <a:t>Лесно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заплакват</a:t>
          </a:r>
          <a:r>
            <a:rPr lang="ru-RU" sz="2000" dirty="0" smtClean="0">
              <a:latin typeface="Times New Roman" pitchFamily="18" charset="0"/>
              <a:cs typeface="Times New Roman" pitchFamily="18" charset="0"/>
            </a:rPr>
            <a:t>.  </a:t>
          </a:r>
        </a:p>
        <a:p>
          <a:pPr rtl="0"/>
          <a:r>
            <a:rPr lang="ru-RU" sz="2000" dirty="0" smtClean="0">
              <a:latin typeface="Times New Roman" pitchFamily="18" charset="0"/>
              <a:cs typeface="Times New Roman" pitchFamily="18" charset="0"/>
            </a:rPr>
            <a:t>Не  </a:t>
          </a:r>
          <a:r>
            <a:rPr lang="ru-RU" sz="2000" dirty="0" err="1" smtClean="0">
              <a:latin typeface="Times New Roman" pitchFamily="18" charset="0"/>
              <a:cs typeface="Times New Roman" pitchFamily="18" charset="0"/>
            </a:rPr>
            <a:t>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уверени</a:t>
          </a:r>
          <a:r>
            <a:rPr lang="ru-RU" sz="2000" dirty="0" smtClean="0">
              <a:latin typeface="Times New Roman" pitchFamily="18" charset="0"/>
              <a:cs typeface="Times New Roman" pitchFamily="18" charset="0"/>
            </a:rPr>
            <a:t>  при  </a:t>
          </a:r>
          <a:r>
            <a:rPr lang="ru-RU" sz="2000" dirty="0" err="1" smtClean="0">
              <a:latin typeface="Times New Roman" pitchFamily="18" charset="0"/>
              <a:cs typeface="Times New Roman" pitchFamily="18" charset="0"/>
            </a:rPr>
            <a:t>изява</a:t>
          </a:r>
          <a:r>
            <a:rPr lang="ru-RU" sz="2000" dirty="0" smtClean="0">
              <a:latin typeface="Times New Roman" pitchFamily="18" charset="0"/>
              <a:cs typeface="Times New Roman" pitchFamily="18" charset="0"/>
            </a:rPr>
            <a:t>  пред  публика.  </a:t>
          </a:r>
        </a:p>
        <a:p>
          <a:pPr rtl="0"/>
          <a:endParaRPr lang="bg-BG" sz="2000" dirty="0">
            <a:latin typeface="Times New Roman" pitchFamily="18" charset="0"/>
            <a:cs typeface="Times New Roman" pitchFamily="18" charset="0"/>
          </a:endParaRPr>
        </a:p>
      </dgm:t>
    </dgm:pt>
    <dgm:pt modelId="{C894336D-AAE7-45EA-B7BD-80276D223A52}" type="parTrans" cxnId="{EFBE31FA-8378-432A-94D8-B5689BFF2357}">
      <dgm:prSet/>
      <dgm:spPr/>
      <dgm:t>
        <a:bodyPr/>
        <a:lstStyle/>
        <a:p>
          <a:endParaRPr lang="bg-BG" sz="2000"/>
        </a:p>
      </dgm:t>
    </dgm:pt>
    <dgm:pt modelId="{466517EE-1049-48C0-8F38-49FAF136650C}" type="sibTrans" cxnId="{EFBE31FA-8378-432A-94D8-B5689BFF2357}">
      <dgm:prSet/>
      <dgm:spPr/>
      <dgm:t>
        <a:bodyPr/>
        <a:lstStyle/>
        <a:p>
          <a:endParaRPr lang="bg-BG" sz="2000"/>
        </a:p>
      </dgm:t>
    </dgm:pt>
    <dgm:pt modelId="{D199EDBF-46EC-4296-B507-386935103C06}" type="pres">
      <dgm:prSet presAssocID="{6626C113-C6EA-4A11-AD4C-8FC5A36C23B5}" presName="Name0" presStyleCnt="0">
        <dgm:presLayoutVars>
          <dgm:chPref val="1"/>
          <dgm:dir/>
          <dgm:animOne val="branch"/>
          <dgm:animLvl val="lvl"/>
          <dgm:resizeHandles/>
        </dgm:presLayoutVars>
      </dgm:prSet>
      <dgm:spPr/>
      <dgm:t>
        <a:bodyPr/>
        <a:lstStyle/>
        <a:p>
          <a:endParaRPr lang="bg-BG"/>
        </a:p>
      </dgm:t>
    </dgm:pt>
    <dgm:pt modelId="{EF37EE76-BEBB-4918-B6F5-175EEA1CF8F5}" type="pres">
      <dgm:prSet presAssocID="{B6D660B8-0402-4651-96F6-77A1CB6717A5}" presName="vertOne" presStyleCnt="0"/>
      <dgm:spPr/>
    </dgm:pt>
    <dgm:pt modelId="{13066CA9-06A1-4887-BF08-C0DC7D349486}" type="pres">
      <dgm:prSet presAssocID="{B6D660B8-0402-4651-96F6-77A1CB6717A5}" presName="txOne" presStyleLbl="node0" presStyleIdx="0" presStyleCnt="3">
        <dgm:presLayoutVars>
          <dgm:chPref val="3"/>
        </dgm:presLayoutVars>
      </dgm:prSet>
      <dgm:spPr/>
      <dgm:t>
        <a:bodyPr/>
        <a:lstStyle/>
        <a:p>
          <a:endParaRPr lang="bg-BG"/>
        </a:p>
      </dgm:t>
    </dgm:pt>
    <dgm:pt modelId="{934A9E76-0A69-4088-A35D-BA80A9846A2F}" type="pres">
      <dgm:prSet presAssocID="{B6D660B8-0402-4651-96F6-77A1CB6717A5}" presName="horzOne" presStyleCnt="0"/>
      <dgm:spPr/>
    </dgm:pt>
    <dgm:pt modelId="{657F7A94-C793-45D0-B420-8FDF7B4067EA}" type="pres">
      <dgm:prSet presAssocID="{48487563-CDE7-466B-BD27-FC521AEAB0D1}" presName="sibSpaceOne" presStyleCnt="0"/>
      <dgm:spPr/>
    </dgm:pt>
    <dgm:pt modelId="{A5859380-B094-4FA0-A2D9-4CB039517734}" type="pres">
      <dgm:prSet presAssocID="{C9471848-2D5C-482D-B570-F02643E1445C}" presName="vertOne" presStyleCnt="0"/>
      <dgm:spPr/>
    </dgm:pt>
    <dgm:pt modelId="{74126575-3471-4C53-85BE-1AA94D656DCE}" type="pres">
      <dgm:prSet presAssocID="{C9471848-2D5C-482D-B570-F02643E1445C}" presName="txOne" presStyleLbl="node0" presStyleIdx="1" presStyleCnt="3">
        <dgm:presLayoutVars>
          <dgm:chPref val="3"/>
        </dgm:presLayoutVars>
      </dgm:prSet>
      <dgm:spPr/>
      <dgm:t>
        <a:bodyPr/>
        <a:lstStyle/>
        <a:p>
          <a:endParaRPr lang="bg-BG"/>
        </a:p>
      </dgm:t>
    </dgm:pt>
    <dgm:pt modelId="{FCFBF2A7-667C-4E58-BC4B-5183F6B4DC63}" type="pres">
      <dgm:prSet presAssocID="{C9471848-2D5C-482D-B570-F02643E1445C}" presName="horzOne" presStyleCnt="0"/>
      <dgm:spPr/>
    </dgm:pt>
    <dgm:pt modelId="{7A8A33D2-3371-4476-A219-6813C0899FB9}" type="pres">
      <dgm:prSet presAssocID="{04B7ED0E-96C0-467A-8857-02C76DFC06FB}" presName="sibSpaceOne" presStyleCnt="0"/>
      <dgm:spPr/>
    </dgm:pt>
    <dgm:pt modelId="{C3FBA033-E0A8-4566-AF9F-74925FD71284}" type="pres">
      <dgm:prSet presAssocID="{48036EC9-F5ED-49C4-998B-3980A6F13116}" presName="vertOne" presStyleCnt="0"/>
      <dgm:spPr/>
    </dgm:pt>
    <dgm:pt modelId="{C1490226-7712-42A2-8065-B79A70C9ED0F}" type="pres">
      <dgm:prSet presAssocID="{48036EC9-F5ED-49C4-998B-3980A6F13116}" presName="txOne" presStyleLbl="node0" presStyleIdx="2" presStyleCnt="3">
        <dgm:presLayoutVars>
          <dgm:chPref val="3"/>
        </dgm:presLayoutVars>
      </dgm:prSet>
      <dgm:spPr/>
      <dgm:t>
        <a:bodyPr/>
        <a:lstStyle/>
        <a:p>
          <a:endParaRPr lang="bg-BG"/>
        </a:p>
      </dgm:t>
    </dgm:pt>
    <dgm:pt modelId="{6312D82B-442C-477D-B3B0-2B97E4E9ED54}" type="pres">
      <dgm:prSet presAssocID="{48036EC9-F5ED-49C4-998B-3980A6F13116}" presName="horzOne" presStyleCnt="0"/>
      <dgm:spPr/>
    </dgm:pt>
  </dgm:ptLst>
  <dgm:cxnLst>
    <dgm:cxn modelId="{E937855A-6E0C-4B85-8F5F-943C3DAB53C9}" type="presOf" srcId="{C9471848-2D5C-482D-B570-F02643E1445C}" destId="{74126575-3471-4C53-85BE-1AA94D656DCE}" srcOrd="0" destOrd="0" presId="urn:microsoft.com/office/officeart/2005/8/layout/hierarchy4"/>
    <dgm:cxn modelId="{3A3DE019-00AA-4C7D-894C-04F98AC74ED4}" srcId="{6626C113-C6EA-4A11-AD4C-8FC5A36C23B5}" destId="{B6D660B8-0402-4651-96F6-77A1CB6717A5}" srcOrd="0" destOrd="0" parTransId="{9BDB34C6-28CE-4349-8BC2-B4AB1B8BC006}" sibTransId="{48487563-CDE7-466B-BD27-FC521AEAB0D1}"/>
    <dgm:cxn modelId="{D4490ECB-50A4-4033-A0B8-842180DD39D6}" type="presOf" srcId="{B6D660B8-0402-4651-96F6-77A1CB6717A5}" destId="{13066CA9-06A1-4887-BF08-C0DC7D349486}" srcOrd="0" destOrd="0" presId="urn:microsoft.com/office/officeart/2005/8/layout/hierarchy4"/>
    <dgm:cxn modelId="{B414D4E5-002C-4C84-AF4F-8CCC18731F27}" type="presOf" srcId="{48036EC9-F5ED-49C4-998B-3980A6F13116}" destId="{C1490226-7712-42A2-8065-B79A70C9ED0F}" srcOrd="0" destOrd="0" presId="urn:microsoft.com/office/officeart/2005/8/layout/hierarchy4"/>
    <dgm:cxn modelId="{5174B496-2AD2-4BB8-BCE4-CEFDBE5FA5CA}" type="presOf" srcId="{6626C113-C6EA-4A11-AD4C-8FC5A36C23B5}" destId="{D199EDBF-46EC-4296-B507-386935103C06}" srcOrd="0" destOrd="0" presId="urn:microsoft.com/office/officeart/2005/8/layout/hierarchy4"/>
    <dgm:cxn modelId="{EFBE31FA-8378-432A-94D8-B5689BFF2357}" srcId="{6626C113-C6EA-4A11-AD4C-8FC5A36C23B5}" destId="{48036EC9-F5ED-49C4-998B-3980A6F13116}" srcOrd="2" destOrd="0" parTransId="{C894336D-AAE7-45EA-B7BD-80276D223A52}" sibTransId="{466517EE-1049-48C0-8F38-49FAF136650C}"/>
    <dgm:cxn modelId="{34A97650-D005-48BE-9E4B-6A0CD284C4F8}" srcId="{6626C113-C6EA-4A11-AD4C-8FC5A36C23B5}" destId="{C9471848-2D5C-482D-B570-F02643E1445C}" srcOrd="1" destOrd="0" parTransId="{DA0C12BF-31D1-4B15-90D0-A5CED2DCAF84}" sibTransId="{04B7ED0E-96C0-467A-8857-02C76DFC06FB}"/>
    <dgm:cxn modelId="{5A4E488F-4855-433F-95EE-5C5319448DE6}" type="presParOf" srcId="{D199EDBF-46EC-4296-B507-386935103C06}" destId="{EF37EE76-BEBB-4918-B6F5-175EEA1CF8F5}" srcOrd="0" destOrd="0" presId="urn:microsoft.com/office/officeart/2005/8/layout/hierarchy4"/>
    <dgm:cxn modelId="{BBC1BA5B-DBF6-4550-A61A-ECCA29B528B6}" type="presParOf" srcId="{EF37EE76-BEBB-4918-B6F5-175EEA1CF8F5}" destId="{13066CA9-06A1-4887-BF08-C0DC7D349486}" srcOrd="0" destOrd="0" presId="urn:microsoft.com/office/officeart/2005/8/layout/hierarchy4"/>
    <dgm:cxn modelId="{C075CACE-15AA-488C-B528-93BE91509DFD}" type="presParOf" srcId="{EF37EE76-BEBB-4918-B6F5-175EEA1CF8F5}" destId="{934A9E76-0A69-4088-A35D-BA80A9846A2F}" srcOrd="1" destOrd="0" presId="urn:microsoft.com/office/officeart/2005/8/layout/hierarchy4"/>
    <dgm:cxn modelId="{B3D902F2-2A56-4F82-A242-FD8E6005AF88}" type="presParOf" srcId="{D199EDBF-46EC-4296-B507-386935103C06}" destId="{657F7A94-C793-45D0-B420-8FDF7B4067EA}" srcOrd="1" destOrd="0" presId="urn:microsoft.com/office/officeart/2005/8/layout/hierarchy4"/>
    <dgm:cxn modelId="{94BB0319-6270-4895-85DB-8D5B3BC86A0B}" type="presParOf" srcId="{D199EDBF-46EC-4296-B507-386935103C06}" destId="{A5859380-B094-4FA0-A2D9-4CB039517734}" srcOrd="2" destOrd="0" presId="urn:microsoft.com/office/officeart/2005/8/layout/hierarchy4"/>
    <dgm:cxn modelId="{10AF06F1-8EEC-4C43-9531-1A662FA18BD0}" type="presParOf" srcId="{A5859380-B094-4FA0-A2D9-4CB039517734}" destId="{74126575-3471-4C53-85BE-1AA94D656DCE}" srcOrd="0" destOrd="0" presId="urn:microsoft.com/office/officeart/2005/8/layout/hierarchy4"/>
    <dgm:cxn modelId="{C15471F5-E983-4E71-A1B0-45A823BEA082}" type="presParOf" srcId="{A5859380-B094-4FA0-A2D9-4CB039517734}" destId="{FCFBF2A7-667C-4E58-BC4B-5183F6B4DC63}" srcOrd="1" destOrd="0" presId="urn:microsoft.com/office/officeart/2005/8/layout/hierarchy4"/>
    <dgm:cxn modelId="{BFD419FA-8B47-4350-8263-7B94E3AD2FAE}" type="presParOf" srcId="{D199EDBF-46EC-4296-B507-386935103C06}" destId="{7A8A33D2-3371-4476-A219-6813C0899FB9}" srcOrd="3" destOrd="0" presId="urn:microsoft.com/office/officeart/2005/8/layout/hierarchy4"/>
    <dgm:cxn modelId="{B72BEAC7-5304-4CC5-8DFC-56609508D2D3}" type="presParOf" srcId="{D199EDBF-46EC-4296-B507-386935103C06}" destId="{C3FBA033-E0A8-4566-AF9F-74925FD71284}" srcOrd="4" destOrd="0" presId="urn:microsoft.com/office/officeart/2005/8/layout/hierarchy4"/>
    <dgm:cxn modelId="{03E3D30B-8353-4D1F-863C-3D0C50D17A58}" type="presParOf" srcId="{C3FBA033-E0A8-4566-AF9F-74925FD71284}" destId="{C1490226-7712-42A2-8065-B79A70C9ED0F}" srcOrd="0" destOrd="0" presId="urn:microsoft.com/office/officeart/2005/8/layout/hierarchy4"/>
    <dgm:cxn modelId="{FE75CE17-64BB-49EB-B693-B4979D0083AA}" type="presParOf" srcId="{C3FBA033-E0A8-4566-AF9F-74925FD71284}" destId="{6312D82B-442C-477D-B3B0-2B97E4E9ED54}"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6588F95-EB8D-43A8-89DA-3D8E50A9C099}"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bg-BG"/>
        </a:p>
      </dgm:t>
    </dgm:pt>
    <dgm:pt modelId="{7E874ECE-3A0B-41EF-BC46-07432F84ED9B}">
      <dgm:prSet/>
      <dgm:spPr/>
      <dgm:t>
        <a:bodyPr/>
        <a:lstStyle/>
        <a:p>
          <a:pPr rtl="0"/>
          <a:r>
            <a:rPr lang="bg-BG" b="1" dirty="0" smtClean="0">
              <a:latin typeface="Times New Roman" pitchFamily="18" charset="0"/>
              <a:cs typeface="Times New Roman" pitchFamily="18" charset="0"/>
            </a:rPr>
            <a:t>Синдром дефицит на вниманието</a:t>
          </a:r>
          <a:endParaRPr lang="bg-BG" b="1" dirty="0">
            <a:latin typeface="Times New Roman" pitchFamily="18" charset="0"/>
            <a:cs typeface="Times New Roman" pitchFamily="18" charset="0"/>
          </a:endParaRPr>
        </a:p>
      </dgm:t>
    </dgm:pt>
    <dgm:pt modelId="{15A93B0C-6324-4DC7-A010-6DA93B074D71}" type="parTrans" cxnId="{F6D431CF-8076-473B-A839-C8BC0B1B5B8D}">
      <dgm:prSet/>
      <dgm:spPr/>
      <dgm:t>
        <a:bodyPr/>
        <a:lstStyle/>
        <a:p>
          <a:endParaRPr lang="bg-BG"/>
        </a:p>
      </dgm:t>
    </dgm:pt>
    <dgm:pt modelId="{198A6852-CF19-4478-9D29-0864F299EE2F}" type="sibTrans" cxnId="{F6D431CF-8076-473B-A839-C8BC0B1B5B8D}">
      <dgm:prSet/>
      <dgm:spPr/>
      <dgm:t>
        <a:bodyPr/>
        <a:lstStyle/>
        <a:p>
          <a:endParaRPr lang="bg-BG"/>
        </a:p>
      </dgm:t>
    </dgm:pt>
    <dgm:pt modelId="{85481E3D-896C-4D4B-888A-32B9A90D0AFB}" type="pres">
      <dgm:prSet presAssocID="{56588F95-EB8D-43A8-89DA-3D8E50A9C099}" presName="hierChild1" presStyleCnt="0">
        <dgm:presLayoutVars>
          <dgm:chPref val="1"/>
          <dgm:dir/>
          <dgm:animOne val="branch"/>
          <dgm:animLvl val="lvl"/>
          <dgm:resizeHandles/>
        </dgm:presLayoutVars>
      </dgm:prSet>
      <dgm:spPr/>
      <dgm:t>
        <a:bodyPr/>
        <a:lstStyle/>
        <a:p>
          <a:endParaRPr lang="bg-BG"/>
        </a:p>
      </dgm:t>
    </dgm:pt>
    <dgm:pt modelId="{6689A7AF-2325-48CF-A8A6-7E84D1EA679E}" type="pres">
      <dgm:prSet presAssocID="{7E874ECE-3A0B-41EF-BC46-07432F84ED9B}" presName="hierRoot1" presStyleCnt="0"/>
      <dgm:spPr/>
    </dgm:pt>
    <dgm:pt modelId="{F0636B52-1FEF-48A6-B81A-A44F41505595}" type="pres">
      <dgm:prSet presAssocID="{7E874ECE-3A0B-41EF-BC46-07432F84ED9B}" presName="composite" presStyleCnt="0"/>
      <dgm:spPr/>
    </dgm:pt>
    <dgm:pt modelId="{F9976FA3-2953-4610-B33C-E1354C065F06}" type="pres">
      <dgm:prSet presAssocID="{7E874ECE-3A0B-41EF-BC46-07432F84ED9B}" presName="background" presStyleLbl="node0" presStyleIdx="0" presStyleCnt="1"/>
      <dgm:spPr/>
    </dgm:pt>
    <dgm:pt modelId="{ED21858C-919A-42F8-A62B-BFDC63F03D78}" type="pres">
      <dgm:prSet presAssocID="{7E874ECE-3A0B-41EF-BC46-07432F84ED9B}" presName="text" presStyleLbl="fgAcc0" presStyleIdx="0" presStyleCnt="1" custScaleX="195382" custScaleY="92767">
        <dgm:presLayoutVars>
          <dgm:chPref val="3"/>
        </dgm:presLayoutVars>
      </dgm:prSet>
      <dgm:spPr/>
      <dgm:t>
        <a:bodyPr/>
        <a:lstStyle/>
        <a:p>
          <a:endParaRPr lang="bg-BG"/>
        </a:p>
      </dgm:t>
    </dgm:pt>
    <dgm:pt modelId="{D13611B5-057C-41DC-A26E-4E82C2A62016}" type="pres">
      <dgm:prSet presAssocID="{7E874ECE-3A0B-41EF-BC46-07432F84ED9B}" presName="hierChild2" presStyleCnt="0"/>
      <dgm:spPr/>
    </dgm:pt>
  </dgm:ptLst>
  <dgm:cxnLst>
    <dgm:cxn modelId="{E70736A2-50D9-4774-B495-0AA97490869B}" type="presOf" srcId="{56588F95-EB8D-43A8-89DA-3D8E50A9C099}" destId="{85481E3D-896C-4D4B-888A-32B9A90D0AFB}" srcOrd="0" destOrd="0" presId="urn:microsoft.com/office/officeart/2005/8/layout/hierarchy1"/>
    <dgm:cxn modelId="{7AEF015A-2343-4ABB-9666-BC20D157B3DC}" type="presOf" srcId="{7E874ECE-3A0B-41EF-BC46-07432F84ED9B}" destId="{ED21858C-919A-42F8-A62B-BFDC63F03D78}" srcOrd="0" destOrd="0" presId="urn:microsoft.com/office/officeart/2005/8/layout/hierarchy1"/>
    <dgm:cxn modelId="{F6D431CF-8076-473B-A839-C8BC0B1B5B8D}" srcId="{56588F95-EB8D-43A8-89DA-3D8E50A9C099}" destId="{7E874ECE-3A0B-41EF-BC46-07432F84ED9B}" srcOrd="0" destOrd="0" parTransId="{15A93B0C-6324-4DC7-A010-6DA93B074D71}" sibTransId="{198A6852-CF19-4478-9D29-0864F299EE2F}"/>
    <dgm:cxn modelId="{CB168615-F4EA-4172-A757-5C2FCB789D3B}" type="presParOf" srcId="{85481E3D-896C-4D4B-888A-32B9A90D0AFB}" destId="{6689A7AF-2325-48CF-A8A6-7E84D1EA679E}" srcOrd="0" destOrd="0" presId="urn:microsoft.com/office/officeart/2005/8/layout/hierarchy1"/>
    <dgm:cxn modelId="{C6916565-7C90-4849-A7CD-F8F8AEDA75E7}" type="presParOf" srcId="{6689A7AF-2325-48CF-A8A6-7E84D1EA679E}" destId="{F0636B52-1FEF-48A6-B81A-A44F41505595}" srcOrd="0" destOrd="0" presId="urn:microsoft.com/office/officeart/2005/8/layout/hierarchy1"/>
    <dgm:cxn modelId="{0D2D96B0-4183-4F1E-9C03-8B1A8154D3C8}" type="presParOf" srcId="{F0636B52-1FEF-48A6-B81A-A44F41505595}" destId="{F9976FA3-2953-4610-B33C-E1354C065F06}" srcOrd="0" destOrd="0" presId="urn:microsoft.com/office/officeart/2005/8/layout/hierarchy1"/>
    <dgm:cxn modelId="{18EE2B32-29BE-4078-A825-9F704ABE5005}" type="presParOf" srcId="{F0636B52-1FEF-48A6-B81A-A44F41505595}" destId="{ED21858C-919A-42F8-A62B-BFDC63F03D78}" srcOrd="1" destOrd="0" presId="urn:microsoft.com/office/officeart/2005/8/layout/hierarchy1"/>
    <dgm:cxn modelId="{7194E298-5967-455F-B67E-0034F0BFEA85}" type="presParOf" srcId="{6689A7AF-2325-48CF-A8A6-7E84D1EA679E}" destId="{D13611B5-057C-41DC-A26E-4E82C2A6201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626C113-C6EA-4A11-AD4C-8FC5A36C23B5}" type="doc">
      <dgm:prSet loTypeId="urn:microsoft.com/office/officeart/2005/8/layout/hierarchy4" loCatId="hierarchy" qsTypeId="urn:microsoft.com/office/officeart/2005/8/quickstyle/simple1" qsCatId="simple" csTypeId="urn:microsoft.com/office/officeart/2005/8/colors/accent5_5" csCatId="accent5" phldr="1"/>
      <dgm:spPr/>
      <dgm:t>
        <a:bodyPr/>
        <a:lstStyle/>
        <a:p>
          <a:endParaRPr lang="bg-BG"/>
        </a:p>
      </dgm:t>
    </dgm:pt>
    <dgm:pt modelId="{B6D660B8-0402-4651-96F6-77A1CB6717A5}">
      <dgm:prSet custT="1"/>
      <dgm:spPr/>
      <dgm:t>
        <a:bodyPr/>
        <a:lstStyle/>
        <a:p>
          <a:pPr rtl="0"/>
          <a:r>
            <a:rPr lang="ru-RU" sz="2000" b="1" dirty="0" err="1" smtClean="0">
              <a:solidFill>
                <a:schemeClr val="bg1"/>
              </a:solidFill>
              <a:latin typeface="Times New Roman" pitchFamily="18" charset="0"/>
              <a:cs typeface="Times New Roman" pitchFamily="18" charset="0"/>
            </a:rPr>
            <a:t>Stramonium</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татул</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Подсъзна-телна</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склонност</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към</a:t>
          </a:r>
          <a:r>
            <a:rPr lang="ru-RU" sz="2000" dirty="0" smtClean="0">
              <a:solidFill>
                <a:schemeClr val="bg1"/>
              </a:solidFill>
              <a:latin typeface="Times New Roman" pitchFamily="18" charset="0"/>
              <a:cs typeface="Times New Roman" pitchFamily="18" charset="0"/>
            </a:rPr>
            <a:t> насилие. </a:t>
          </a:r>
          <a:r>
            <a:rPr lang="ru-RU" sz="2000" dirty="0" err="1" smtClean="0">
              <a:solidFill>
                <a:schemeClr val="bg1"/>
              </a:solidFill>
              <a:latin typeface="Times New Roman" pitchFamily="18" charset="0"/>
              <a:cs typeface="Times New Roman" pitchFamily="18" charset="0"/>
            </a:rPr>
            <a:t>Меки</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сериозни</a:t>
          </a:r>
          <a:r>
            <a:rPr lang="ru-RU" sz="2000" dirty="0" smtClean="0">
              <a:solidFill>
                <a:schemeClr val="bg1"/>
              </a:solidFill>
              <a:latin typeface="Times New Roman" pitchFamily="18" charset="0"/>
              <a:cs typeface="Times New Roman" pitchFamily="18" charset="0"/>
            </a:rPr>
            <a:t>, мили </a:t>
          </a:r>
          <a:r>
            <a:rPr lang="ru-RU" sz="2000" dirty="0" err="1" smtClean="0">
              <a:solidFill>
                <a:schemeClr val="bg1"/>
              </a:solidFill>
              <a:latin typeface="Times New Roman" pitchFamily="18" charset="0"/>
              <a:cs typeface="Times New Roman" pitchFamily="18" charset="0"/>
            </a:rPr>
            <a:t>деца</a:t>
          </a:r>
          <a:r>
            <a:rPr lang="ru-RU" sz="2000" dirty="0" smtClean="0">
              <a:solidFill>
                <a:schemeClr val="bg1"/>
              </a:solidFill>
              <a:latin typeface="Times New Roman" pitchFamily="18" charset="0"/>
              <a:cs typeface="Times New Roman" pitchFamily="18" charset="0"/>
            </a:rPr>
            <a:t>. </a:t>
          </a:r>
          <a:endParaRPr lang="bg-BG" sz="2000" dirty="0">
            <a:solidFill>
              <a:schemeClr val="bg1"/>
            </a:solidFill>
            <a:latin typeface="Times New Roman" pitchFamily="18" charset="0"/>
            <a:cs typeface="Times New Roman" pitchFamily="18" charset="0"/>
          </a:endParaRPr>
        </a:p>
      </dgm:t>
    </dgm:pt>
    <dgm:pt modelId="{9BDB34C6-28CE-4349-8BC2-B4AB1B8BC006}" type="parTrans" cxnId="{3A3DE019-00AA-4C7D-894C-04F98AC74ED4}">
      <dgm:prSet/>
      <dgm:spPr/>
      <dgm:t>
        <a:bodyPr/>
        <a:lstStyle/>
        <a:p>
          <a:endParaRPr lang="bg-BG" sz="2000"/>
        </a:p>
      </dgm:t>
    </dgm:pt>
    <dgm:pt modelId="{48487563-CDE7-466B-BD27-FC521AEAB0D1}" type="sibTrans" cxnId="{3A3DE019-00AA-4C7D-894C-04F98AC74ED4}">
      <dgm:prSet/>
      <dgm:spPr/>
      <dgm:t>
        <a:bodyPr/>
        <a:lstStyle/>
        <a:p>
          <a:endParaRPr lang="bg-BG" sz="2000"/>
        </a:p>
      </dgm:t>
    </dgm:pt>
    <dgm:pt modelId="{C9471848-2D5C-482D-B570-F02643E1445C}">
      <dgm:prSet custT="1"/>
      <dgm:spPr/>
      <dgm:t>
        <a:bodyPr/>
        <a:lstStyle/>
        <a:p>
          <a:pPr rtl="0"/>
          <a:r>
            <a:rPr lang="ru-RU" sz="2000" b="1" dirty="0" err="1" smtClean="0">
              <a:latin typeface="Times New Roman" pitchFamily="18" charset="0"/>
              <a:cs typeface="Times New Roman" pitchFamily="18" charset="0"/>
            </a:rPr>
            <a:t>Scorpion</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(скорпион). Не </a:t>
          </a:r>
          <a:r>
            <a:rPr lang="ru-RU" sz="2000" dirty="0" err="1" smtClean="0">
              <a:latin typeface="Times New Roman" pitchFamily="18" charset="0"/>
              <a:cs typeface="Times New Roman" pitchFamily="18" charset="0"/>
            </a:rPr>
            <a:t>изпитват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съчувствие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към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чуждите</a:t>
          </a:r>
          <a:r>
            <a:rPr lang="ru-RU" sz="2000" dirty="0" smtClean="0">
              <a:latin typeface="Times New Roman" pitchFamily="18" charset="0"/>
              <a:cs typeface="Times New Roman" pitchFamily="18" charset="0"/>
            </a:rPr>
            <a:t> страдания. </a:t>
          </a:r>
          <a:r>
            <a:rPr lang="ru-RU" sz="2000" dirty="0" err="1" smtClean="0">
              <a:latin typeface="Times New Roman" pitchFamily="18" charset="0"/>
              <a:cs typeface="Times New Roman" pitchFamily="18" charset="0"/>
            </a:rPr>
            <a:t>Нараняват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другите</a:t>
          </a:r>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забавление</a:t>
          </a:r>
          <a:r>
            <a:rPr lang="ru-RU" sz="2000" dirty="0" smtClean="0">
              <a:latin typeface="Times New Roman" pitchFamily="18" charset="0"/>
              <a:cs typeface="Times New Roman" pitchFamily="18" charset="0"/>
            </a:rPr>
            <a:t>. </a:t>
          </a:r>
          <a:endParaRPr lang="bg-BG" sz="2000" dirty="0">
            <a:latin typeface="Times New Roman" pitchFamily="18" charset="0"/>
            <a:cs typeface="Times New Roman" pitchFamily="18" charset="0"/>
          </a:endParaRPr>
        </a:p>
      </dgm:t>
    </dgm:pt>
    <dgm:pt modelId="{DA0C12BF-31D1-4B15-90D0-A5CED2DCAF84}" type="parTrans" cxnId="{34A97650-D005-48BE-9E4B-6A0CD284C4F8}">
      <dgm:prSet/>
      <dgm:spPr/>
      <dgm:t>
        <a:bodyPr/>
        <a:lstStyle/>
        <a:p>
          <a:endParaRPr lang="bg-BG" sz="2000"/>
        </a:p>
      </dgm:t>
    </dgm:pt>
    <dgm:pt modelId="{04B7ED0E-96C0-467A-8857-02C76DFC06FB}" type="sibTrans" cxnId="{34A97650-D005-48BE-9E4B-6A0CD284C4F8}">
      <dgm:prSet/>
      <dgm:spPr/>
      <dgm:t>
        <a:bodyPr/>
        <a:lstStyle/>
        <a:p>
          <a:endParaRPr lang="bg-BG" sz="2000"/>
        </a:p>
      </dgm:t>
    </dgm:pt>
    <dgm:pt modelId="{48036EC9-F5ED-49C4-998B-3980A6F13116}">
      <dgm:prSet custT="1"/>
      <dgm:spPr/>
      <dgm:t>
        <a:bodyPr/>
        <a:lstStyle/>
        <a:p>
          <a:pPr rtl="0"/>
          <a:r>
            <a:rPr lang="ru-RU" sz="2000" b="1" dirty="0" err="1" smtClean="0">
              <a:latin typeface="Times New Roman" pitchFamily="18" charset="0"/>
              <a:cs typeface="Times New Roman" pitchFamily="18" charset="0"/>
            </a:rPr>
            <a:t>Veratrum</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album</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бяла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чемерика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Буйност</a:t>
          </a:r>
          <a:r>
            <a:rPr lang="ru-RU" sz="2000" dirty="0" smtClean="0">
              <a:latin typeface="Times New Roman" pitchFamily="18" charset="0"/>
              <a:cs typeface="Times New Roman" pitchFamily="18" charset="0"/>
            </a:rPr>
            <a:t> до степен на </a:t>
          </a:r>
          <a:r>
            <a:rPr lang="ru-RU" sz="2000" dirty="0" err="1" smtClean="0">
              <a:latin typeface="Times New Roman" pitchFamily="18" charset="0"/>
              <a:cs typeface="Times New Roman" pitchFamily="18" charset="0"/>
            </a:rPr>
            <a:t>лудост</a:t>
          </a:r>
          <a:r>
            <a:rPr lang="ru-RU" sz="2000" dirty="0" smtClean="0">
              <a:latin typeface="Times New Roman" pitchFamily="18" charset="0"/>
              <a:cs typeface="Times New Roman" pitchFamily="18" charset="0"/>
            </a:rPr>
            <a:t>. Постоянна </a:t>
          </a:r>
          <a:r>
            <a:rPr lang="ru-RU" sz="2000" dirty="0" err="1" smtClean="0">
              <a:latin typeface="Times New Roman" pitchFamily="18" charset="0"/>
              <a:cs typeface="Times New Roman" pitchFamily="18" charset="0"/>
            </a:rPr>
            <a:t>безцелна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активност</a:t>
          </a:r>
          <a:r>
            <a:rPr lang="ru-RU" sz="2000" dirty="0" smtClean="0">
              <a:latin typeface="Times New Roman" pitchFamily="18" charset="0"/>
              <a:cs typeface="Times New Roman" pitchFamily="18" charset="0"/>
            </a:rPr>
            <a:t>.  </a:t>
          </a:r>
          <a:endParaRPr lang="bg-BG" sz="2000" dirty="0">
            <a:latin typeface="Times New Roman" pitchFamily="18" charset="0"/>
            <a:cs typeface="Times New Roman" pitchFamily="18" charset="0"/>
          </a:endParaRPr>
        </a:p>
      </dgm:t>
    </dgm:pt>
    <dgm:pt modelId="{C894336D-AAE7-45EA-B7BD-80276D223A52}" type="parTrans" cxnId="{EFBE31FA-8378-432A-94D8-B5689BFF2357}">
      <dgm:prSet/>
      <dgm:spPr/>
      <dgm:t>
        <a:bodyPr/>
        <a:lstStyle/>
        <a:p>
          <a:endParaRPr lang="bg-BG" sz="2000"/>
        </a:p>
      </dgm:t>
    </dgm:pt>
    <dgm:pt modelId="{466517EE-1049-48C0-8F38-49FAF136650C}" type="sibTrans" cxnId="{EFBE31FA-8378-432A-94D8-B5689BFF2357}">
      <dgm:prSet/>
      <dgm:spPr/>
      <dgm:t>
        <a:bodyPr/>
        <a:lstStyle/>
        <a:p>
          <a:endParaRPr lang="bg-BG" sz="2000"/>
        </a:p>
      </dgm:t>
    </dgm:pt>
    <dgm:pt modelId="{35938B5C-3402-4B62-B795-39A5A63434E6}">
      <dgm:prSet custT="1"/>
      <dgm:spPr/>
      <dgm:t>
        <a:bodyPr/>
        <a:lstStyle/>
        <a:p>
          <a:pPr rtl="0"/>
          <a:r>
            <a:rPr lang="ru-RU" sz="2000" b="1" dirty="0" err="1" smtClean="0">
              <a:latin typeface="Times New Roman" pitchFamily="18" charset="0"/>
              <a:cs typeface="Times New Roman" pitchFamily="18" charset="0"/>
            </a:rPr>
            <a:t>Belladonna</a:t>
          </a:r>
          <a:r>
            <a:rPr lang="ru-RU" sz="2000" dirty="0" smtClean="0">
              <a:latin typeface="Times New Roman" pitchFamily="18" charset="0"/>
              <a:cs typeface="Times New Roman" pitchFamily="18" charset="0"/>
            </a:rPr>
            <a:t>(лудо биле). </a:t>
          </a:r>
          <a:r>
            <a:rPr lang="ru-RU" sz="2000" dirty="0" err="1" smtClean="0">
              <a:latin typeface="Times New Roman" pitchFamily="18" charset="0"/>
              <a:cs typeface="Times New Roman" pitchFamily="18" charset="0"/>
            </a:rPr>
            <a:t>Силни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изблици</a:t>
          </a:r>
          <a:r>
            <a:rPr lang="ru-RU" sz="2000" dirty="0" smtClean="0">
              <a:latin typeface="Times New Roman" pitchFamily="18" charset="0"/>
              <a:cs typeface="Times New Roman" pitchFamily="18" charset="0"/>
            </a:rPr>
            <a:t> на раздразни-</a:t>
          </a:r>
          <a:r>
            <a:rPr lang="ru-RU" sz="2000" dirty="0" err="1" smtClean="0">
              <a:latin typeface="Times New Roman" pitchFamily="18" charset="0"/>
              <a:cs typeface="Times New Roman" pitchFamily="18" charset="0"/>
            </a:rPr>
            <a:t>телност</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пищят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хапят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бият</a:t>
          </a:r>
          <a:r>
            <a:rPr lang="ru-RU" sz="2000" dirty="0" smtClean="0">
              <a:latin typeface="Times New Roman" pitchFamily="18" charset="0"/>
              <a:cs typeface="Times New Roman" pitchFamily="18" charset="0"/>
            </a:rPr>
            <a:t> се. При </a:t>
          </a:r>
          <a:r>
            <a:rPr lang="ru-RU" sz="2000" dirty="0" err="1" smtClean="0">
              <a:latin typeface="Times New Roman" pitchFamily="18" charset="0"/>
              <a:cs typeface="Times New Roman" pitchFamily="18" charset="0"/>
            </a:rPr>
            <a:t>гняв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лицето</a:t>
          </a:r>
          <a:r>
            <a:rPr lang="ru-RU" sz="2000" dirty="0" smtClean="0">
              <a:latin typeface="Times New Roman" pitchFamily="18" charset="0"/>
              <a:cs typeface="Times New Roman" pitchFamily="18" charset="0"/>
            </a:rPr>
            <a:t> им </a:t>
          </a:r>
          <a:r>
            <a:rPr lang="ru-RU" sz="2000" dirty="0" err="1" smtClean="0">
              <a:latin typeface="Times New Roman" pitchFamily="18" charset="0"/>
              <a:cs typeface="Times New Roman" pitchFamily="18" charset="0"/>
            </a:rPr>
            <a:t>силно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почерве-нява</a:t>
          </a:r>
          <a:r>
            <a:rPr lang="ru-RU" sz="2000" dirty="0" smtClean="0">
              <a:latin typeface="Times New Roman" pitchFamily="18" charset="0"/>
              <a:cs typeface="Times New Roman" pitchFamily="18" charset="0"/>
            </a:rPr>
            <a:t>.  </a:t>
          </a:r>
          <a:endParaRPr lang="bg-BG" sz="2000" dirty="0">
            <a:latin typeface="Times New Roman" pitchFamily="18" charset="0"/>
            <a:cs typeface="Times New Roman" pitchFamily="18" charset="0"/>
          </a:endParaRPr>
        </a:p>
      </dgm:t>
    </dgm:pt>
    <dgm:pt modelId="{10B40FD0-AE00-476E-BF83-6FE37344D8C2}" type="parTrans" cxnId="{E2040D72-9EFB-4CF3-830B-044A4B99D2FF}">
      <dgm:prSet/>
      <dgm:spPr/>
      <dgm:t>
        <a:bodyPr/>
        <a:lstStyle/>
        <a:p>
          <a:endParaRPr lang="bg-BG" sz="2000"/>
        </a:p>
      </dgm:t>
    </dgm:pt>
    <dgm:pt modelId="{51B1403E-6127-4D5C-AA33-3D9DF9A24214}" type="sibTrans" cxnId="{E2040D72-9EFB-4CF3-830B-044A4B99D2FF}">
      <dgm:prSet/>
      <dgm:spPr/>
      <dgm:t>
        <a:bodyPr/>
        <a:lstStyle/>
        <a:p>
          <a:endParaRPr lang="bg-BG" sz="2000"/>
        </a:p>
      </dgm:t>
    </dgm:pt>
    <dgm:pt modelId="{D01928EA-18CE-4A79-9F16-71563E99881B}">
      <dgm:prSet custT="1"/>
      <dgm:spPr/>
      <dgm:t>
        <a:bodyPr/>
        <a:lstStyle/>
        <a:p>
          <a:pPr rtl="0"/>
          <a:r>
            <a:rPr lang="ru-RU" sz="2000" b="1" dirty="0" err="1" smtClean="0">
              <a:latin typeface="Times New Roman" pitchFamily="18" charset="0"/>
              <a:cs typeface="Times New Roman" pitchFamily="18" charset="0"/>
            </a:rPr>
            <a:t>Lyssin</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(слюнка на </a:t>
          </a:r>
          <a:r>
            <a:rPr lang="ru-RU" sz="2000" dirty="0" err="1" smtClean="0">
              <a:latin typeface="Times New Roman" pitchFamily="18" charset="0"/>
              <a:cs typeface="Times New Roman" pitchFamily="18" charset="0"/>
            </a:rPr>
            <a:t>бясно</a:t>
          </a:r>
          <a:r>
            <a:rPr lang="ru-RU" sz="2000" dirty="0" smtClean="0">
              <a:latin typeface="Times New Roman" pitchFamily="18" charset="0"/>
              <a:cs typeface="Times New Roman" pitchFamily="18" charset="0"/>
            </a:rPr>
            <a:t> куче) Много </a:t>
          </a:r>
          <a:r>
            <a:rPr lang="ru-RU" sz="2000" dirty="0" err="1" smtClean="0">
              <a:latin typeface="Times New Roman" pitchFamily="18" charset="0"/>
              <a:cs typeface="Times New Roman" pitchFamily="18" charset="0"/>
            </a:rPr>
            <a:t>буйни</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трудни</a:t>
          </a:r>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овладяване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деца</a:t>
          </a:r>
          <a:r>
            <a:rPr lang="ru-RU" sz="2000" dirty="0" smtClean="0">
              <a:latin typeface="Times New Roman" pitchFamily="18" charset="0"/>
              <a:cs typeface="Times New Roman" pitchFamily="18" charset="0"/>
            </a:rPr>
            <a:t>.</a:t>
          </a:r>
          <a:endParaRPr lang="bg-BG" sz="2000" dirty="0">
            <a:latin typeface="Times New Roman" pitchFamily="18" charset="0"/>
            <a:cs typeface="Times New Roman" pitchFamily="18" charset="0"/>
          </a:endParaRPr>
        </a:p>
      </dgm:t>
    </dgm:pt>
    <dgm:pt modelId="{B78A7FE2-CB42-47C6-A4B0-F5D66AFB251A}" type="parTrans" cxnId="{FE1D6952-FAD9-4613-BFA6-BB223297C109}">
      <dgm:prSet/>
      <dgm:spPr/>
      <dgm:t>
        <a:bodyPr/>
        <a:lstStyle/>
        <a:p>
          <a:endParaRPr lang="bg-BG" sz="2000"/>
        </a:p>
      </dgm:t>
    </dgm:pt>
    <dgm:pt modelId="{06AEABAA-29CF-4427-98E7-018052999782}" type="sibTrans" cxnId="{FE1D6952-FAD9-4613-BFA6-BB223297C109}">
      <dgm:prSet/>
      <dgm:spPr/>
      <dgm:t>
        <a:bodyPr/>
        <a:lstStyle/>
        <a:p>
          <a:endParaRPr lang="bg-BG" sz="2000"/>
        </a:p>
      </dgm:t>
    </dgm:pt>
    <dgm:pt modelId="{583EBC8E-34B5-41C0-8564-CE2FF464D460}">
      <dgm:prSet custT="1"/>
      <dgm:spPr/>
      <dgm:t>
        <a:bodyPr/>
        <a:lstStyle/>
        <a:p>
          <a:pPr rtl="0"/>
          <a:r>
            <a:rPr lang="ru-RU" sz="2000" b="1" dirty="0" err="1" smtClean="0">
              <a:latin typeface="Times New Roman" pitchFamily="18" charset="0"/>
              <a:cs typeface="Times New Roman" pitchFamily="18" charset="0"/>
            </a:rPr>
            <a:t>Tarentula</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кубинска</a:t>
          </a:r>
          <a:r>
            <a:rPr lang="ru-RU" sz="2000" dirty="0" smtClean="0">
              <a:latin typeface="Times New Roman" pitchFamily="18" charset="0"/>
              <a:cs typeface="Times New Roman" pitchFamily="18" charset="0"/>
            </a:rPr>
            <a:t> тарантула- вид </a:t>
          </a:r>
          <a:r>
            <a:rPr lang="ru-RU" sz="2000" dirty="0" err="1" smtClean="0">
              <a:latin typeface="Times New Roman" pitchFamily="18" charset="0"/>
              <a:cs typeface="Times New Roman" pitchFamily="18" charset="0"/>
            </a:rPr>
            <a:t>отровен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паяк</a:t>
          </a:r>
          <a:r>
            <a:rPr lang="ru-RU" sz="2000" dirty="0" smtClean="0">
              <a:latin typeface="Times New Roman" pitchFamily="18" charset="0"/>
              <a:cs typeface="Times New Roman" pitchFamily="18" charset="0"/>
            </a:rPr>
            <a:t>). </a:t>
          </a:r>
        </a:p>
        <a:p>
          <a:pPr rtl="0"/>
          <a:r>
            <a:rPr lang="ru-RU" sz="2000" dirty="0" smtClean="0">
              <a:latin typeface="Times New Roman" pitchFamily="18" charset="0"/>
              <a:cs typeface="Times New Roman" pitchFamily="18" charset="0"/>
            </a:rPr>
            <a:t>Много диви. </a:t>
          </a:r>
          <a:r>
            <a:rPr lang="ru-RU" sz="2000" dirty="0" err="1" smtClean="0">
              <a:latin typeface="Times New Roman" pitchFamily="18" charset="0"/>
              <a:cs typeface="Times New Roman" pitchFamily="18" charset="0"/>
            </a:rPr>
            <a:t>Обичат</a:t>
          </a:r>
          <a:r>
            <a:rPr lang="ru-RU" sz="2000" dirty="0" smtClean="0">
              <a:latin typeface="Times New Roman" pitchFamily="18" charset="0"/>
              <a:cs typeface="Times New Roman" pitchFamily="18" charset="0"/>
            </a:rPr>
            <a:t> дивите </a:t>
          </a:r>
          <a:r>
            <a:rPr lang="ru-RU" sz="2000" dirty="0" err="1" smtClean="0">
              <a:latin typeface="Times New Roman" pitchFamily="18" charset="0"/>
              <a:cs typeface="Times New Roman" pitchFamily="18" charset="0"/>
            </a:rPr>
            <a:t>танци</a:t>
          </a:r>
          <a:r>
            <a:rPr lang="ru-RU" sz="2000" dirty="0" smtClean="0">
              <a:latin typeface="Times New Roman" pitchFamily="18" charset="0"/>
              <a:cs typeface="Times New Roman" pitchFamily="18" charset="0"/>
            </a:rPr>
            <a:t>. </a:t>
          </a:r>
          <a:endParaRPr lang="bg-BG" sz="2000" dirty="0">
            <a:latin typeface="Times New Roman" pitchFamily="18" charset="0"/>
            <a:cs typeface="Times New Roman" pitchFamily="18" charset="0"/>
          </a:endParaRPr>
        </a:p>
      </dgm:t>
    </dgm:pt>
    <dgm:pt modelId="{A8F37FA0-ECE9-400D-882A-D13D0EEFC93F}" type="parTrans" cxnId="{AC620D55-96C0-4C0E-8087-D45AAF4EFCA5}">
      <dgm:prSet/>
      <dgm:spPr/>
      <dgm:t>
        <a:bodyPr/>
        <a:lstStyle/>
        <a:p>
          <a:endParaRPr lang="bg-BG" sz="2000"/>
        </a:p>
      </dgm:t>
    </dgm:pt>
    <dgm:pt modelId="{74631B8F-AE12-4B44-97E5-892FBC20D221}" type="sibTrans" cxnId="{AC620D55-96C0-4C0E-8087-D45AAF4EFCA5}">
      <dgm:prSet/>
      <dgm:spPr/>
      <dgm:t>
        <a:bodyPr/>
        <a:lstStyle/>
        <a:p>
          <a:endParaRPr lang="bg-BG" sz="2000"/>
        </a:p>
      </dgm:t>
    </dgm:pt>
    <dgm:pt modelId="{2F6254C7-C1AE-4D76-91C6-1C76D8807565}">
      <dgm:prSet custT="1"/>
      <dgm:spPr/>
      <dgm:t>
        <a:bodyPr/>
        <a:lstStyle/>
        <a:p>
          <a:pPr rtl="0"/>
          <a:r>
            <a:rPr lang="ru-RU" sz="2000" b="1" dirty="0" err="1" smtClean="0">
              <a:latin typeface="Times New Roman" pitchFamily="18" charset="0"/>
              <a:cs typeface="Times New Roman" pitchFamily="18" charset="0"/>
            </a:rPr>
            <a:t>Iodum</a:t>
          </a:r>
          <a:r>
            <a:rPr lang="ru-RU" sz="2000" dirty="0" smtClean="0">
              <a:latin typeface="Times New Roman" pitchFamily="18" charset="0"/>
              <a:cs typeface="Times New Roman" pitchFamily="18" charset="0"/>
            </a:rPr>
            <a:t> (йод) Огромна </a:t>
          </a:r>
          <a:r>
            <a:rPr lang="ru-RU" sz="2000" dirty="0" err="1" smtClean="0">
              <a:latin typeface="Times New Roman" pitchFamily="18" charset="0"/>
              <a:cs typeface="Times New Roman" pitchFamily="18" charset="0"/>
            </a:rPr>
            <a:t>енергия</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избухване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Силно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безпокой-ство</a:t>
          </a:r>
          <a:r>
            <a:rPr lang="ru-RU" sz="2000" dirty="0" smtClean="0">
              <a:latin typeface="Times New Roman" pitchFamily="18" charset="0"/>
              <a:cs typeface="Times New Roman" pitchFamily="18" charset="0"/>
            </a:rPr>
            <a:t>. Не ходят, а </a:t>
          </a:r>
          <a:r>
            <a:rPr lang="ru-RU" sz="2000" dirty="0" err="1" smtClean="0">
              <a:latin typeface="Times New Roman" pitchFamily="18" charset="0"/>
              <a:cs typeface="Times New Roman" pitchFamily="18" charset="0"/>
            </a:rPr>
            <a:t>тичат</a:t>
          </a:r>
          <a:r>
            <a:rPr lang="ru-RU" sz="2000" dirty="0" smtClean="0">
              <a:latin typeface="Times New Roman" pitchFamily="18" charset="0"/>
              <a:cs typeface="Times New Roman" pitchFamily="18" charset="0"/>
            </a:rPr>
            <a:t>. </a:t>
          </a:r>
          <a:endParaRPr lang="bg-BG" sz="2000" dirty="0">
            <a:latin typeface="Times New Roman" pitchFamily="18" charset="0"/>
            <a:cs typeface="Times New Roman" pitchFamily="18" charset="0"/>
          </a:endParaRPr>
        </a:p>
      </dgm:t>
    </dgm:pt>
    <dgm:pt modelId="{5FCB0218-050D-4EA4-A657-CB45EC277A0A}" type="parTrans" cxnId="{4CE55383-4793-4295-B9DF-088DB8B9989B}">
      <dgm:prSet/>
      <dgm:spPr/>
      <dgm:t>
        <a:bodyPr/>
        <a:lstStyle/>
        <a:p>
          <a:endParaRPr lang="bg-BG" sz="2000"/>
        </a:p>
      </dgm:t>
    </dgm:pt>
    <dgm:pt modelId="{1BA085D9-D12D-4CB4-BCEF-59F661E6DFE1}" type="sibTrans" cxnId="{4CE55383-4793-4295-B9DF-088DB8B9989B}">
      <dgm:prSet/>
      <dgm:spPr/>
      <dgm:t>
        <a:bodyPr/>
        <a:lstStyle/>
        <a:p>
          <a:endParaRPr lang="bg-BG" sz="2000"/>
        </a:p>
      </dgm:t>
    </dgm:pt>
    <dgm:pt modelId="{D199EDBF-46EC-4296-B507-386935103C06}" type="pres">
      <dgm:prSet presAssocID="{6626C113-C6EA-4A11-AD4C-8FC5A36C23B5}" presName="Name0" presStyleCnt="0">
        <dgm:presLayoutVars>
          <dgm:chPref val="1"/>
          <dgm:dir/>
          <dgm:animOne val="branch"/>
          <dgm:animLvl val="lvl"/>
          <dgm:resizeHandles/>
        </dgm:presLayoutVars>
      </dgm:prSet>
      <dgm:spPr/>
      <dgm:t>
        <a:bodyPr/>
        <a:lstStyle/>
        <a:p>
          <a:endParaRPr lang="bg-BG"/>
        </a:p>
      </dgm:t>
    </dgm:pt>
    <dgm:pt modelId="{EF37EE76-BEBB-4918-B6F5-175EEA1CF8F5}" type="pres">
      <dgm:prSet presAssocID="{B6D660B8-0402-4651-96F6-77A1CB6717A5}" presName="vertOne" presStyleCnt="0"/>
      <dgm:spPr/>
    </dgm:pt>
    <dgm:pt modelId="{13066CA9-06A1-4887-BF08-C0DC7D349486}" type="pres">
      <dgm:prSet presAssocID="{B6D660B8-0402-4651-96F6-77A1CB6717A5}" presName="txOne" presStyleLbl="node0" presStyleIdx="0" presStyleCnt="7" custScaleX="124649" custLinFactNeighborX="3790" custLinFactNeighborY="-1648">
        <dgm:presLayoutVars>
          <dgm:chPref val="3"/>
        </dgm:presLayoutVars>
      </dgm:prSet>
      <dgm:spPr/>
      <dgm:t>
        <a:bodyPr/>
        <a:lstStyle/>
        <a:p>
          <a:endParaRPr lang="bg-BG"/>
        </a:p>
      </dgm:t>
    </dgm:pt>
    <dgm:pt modelId="{934A9E76-0A69-4088-A35D-BA80A9846A2F}" type="pres">
      <dgm:prSet presAssocID="{B6D660B8-0402-4651-96F6-77A1CB6717A5}" presName="horzOne" presStyleCnt="0"/>
      <dgm:spPr/>
    </dgm:pt>
    <dgm:pt modelId="{657F7A94-C793-45D0-B420-8FDF7B4067EA}" type="pres">
      <dgm:prSet presAssocID="{48487563-CDE7-466B-BD27-FC521AEAB0D1}" presName="sibSpaceOne" presStyleCnt="0"/>
      <dgm:spPr/>
    </dgm:pt>
    <dgm:pt modelId="{A5859380-B094-4FA0-A2D9-4CB039517734}" type="pres">
      <dgm:prSet presAssocID="{C9471848-2D5C-482D-B570-F02643E1445C}" presName="vertOne" presStyleCnt="0"/>
      <dgm:spPr/>
    </dgm:pt>
    <dgm:pt modelId="{74126575-3471-4C53-85BE-1AA94D656DCE}" type="pres">
      <dgm:prSet presAssocID="{C9471848-2D5C-482D-B570-F02643E1445C}" presName="txOne" presStyleLbl="node0" presStyleIdx="1" presStyleCnt="7" custScaleX="109229">
        <dgm:presLayoutVars>
          <dgm:chPref val="3"/>
        </dgm:presLayoutVars>
      </dgm:prSet>
      <dgm:spPr/>
      <dgm:t>
        <a:bodyPr/>
        <a:lstStyle/>
        <a:p>
          <a:endParaRPr lang="bg-BG"/>
        </a:p>
      </dgm:t>
    </dgm:pt>
    <dgm:pt modelId="{FCFBF2A7-667C-4E58-BC4B-5183F6B4DC63}" type="pres">
      <dgm:prSet presAssocID="{C9471848-2D5C-482D-B570-F02643E1445C}" presName="horzOne" presStyleCnt="0"/>
      <dgm:spPr/>
    </dgm:pt>
    <dgm:pt modelId="{7A8A33D2-3371-4476-A219-6813C0899FB9}" type="pres">
      <dgm:prSet presAssocID="{04B7ED0E-96C0-467A-8857-02C76DFC06FB}" presName="sibSpaceOne" presStyleCnt="0"/>
      <dgm:spPr/>
    </dgm:pt>
    <dgm:pt modelId="{C3FBA033-E0A8-4566-AF9F-74925FD71284}" type="pres">
      <dgm:prSet presAssocID="{48036EC9-F5ED-49C4-998B-3980A6F13116}" presName="vertOne" presStyleCnt="0"/>
      <dgm:spPr/>
    </dgm:pt>
    <dgm:pt modelId="{C1490226-7712-42A2-8065-B79A70C9ED0F}" type="pres">
      <dgm:prSet presAssocID="{48036EC9-F5ED-49C4-998B-3980A6F13116}" presName="txOne" presStyleLbl="node0" presStyleIdx="2" presStyleCnt="7" custScaleX="106436">
        <dgm:presLayoutVars>
          <dgm:chPref val="3"/>
        </dgm:presLayoutVars>
      </dgm:prSet>
      <dgm:spPr/>
      <dgm:t>
        <a:bodyPr/>
        <a:lstStyle/>
        <a:p>
          <a:endParaRPr lang="bg-BG"/>
        </a:p>
      </dgm:t>
    </dgm:pt>
    <dgm:pt modelId="{6312D82B-442C-477D-B3B0-2B97E4E9ED54}" type="pres">
      <dgm:prSet presAssocID="{48036EC9-F5ED-49C4-998B-3980A6F13116}" presName="horzOne" presStyleCnt="0"/>
      <dgm:spPr/>
    </dgm:pt>
    <dgm:pt modelId="{82316DFF-106A-4892-8068-BA845CA753CC}" type="pres">
      <dgm:prSet presAssocID="{466517EE-1049-48C0-8F38-49FAF136650C}" presName="sibSpaceOne" presStyleCnt="0"/>
      <dgm:spPr/>
    </dgm:pt>
    <dgm:pt modelId="{A13830E0-11F9-42CC-A25D-F9E23C80BE9D}" type="pres">
      <dgm:prSet presAssocID="{35938B5C-3402-4B62-B795-39A5A63434E6}" presName="vertOne" presStyleCnt="0"/>
      <dgm:spPr/>
    </dgm:pt>
    <dgm:pt modelId="{2F54E4B7-4A2D-44D4-9DE0-B7BD2F63AFB6}" type="pres">
      <dgm:prSet presAssocID="{35938B5C-3402-4B62-B795-39A5A63434E6}" presName="txOne" presStyleLbl="node0" presStyleIdx="3" presStyleCnt="7" custScaleX="116555">
        <dgm:presLayoutVars>
          <dgm:chPref val="3"/>
        </dgm:presLayoutVars>
      </dgm:prSet>
      <dgm:spPr/>
      <dgm:t>
        <a:bodyPr/>
        <a:lstStyle/>
        <a:p>
          <a:endParaRPr lang="bg-BG"/>
        </a:p>
      </dgm:t>
    </dgm:pt>
    <dgm:pt modelId="{4E680EA4-3DF0-4B52-B50B-A477489CE89D}" type="pres">
      <dgm:prSet presAssocID="{35938B5C-3402-4B62-B795-39A5A63434E6}" presName="horzOne" presStyleCnt="0"/>
      <dgm:spPr/>
    </dgm:pt>
    <dgm:pt modelId="{6B88A445-C1CA-4ABC-94EB-5566C15F1E83}" type="pres">
      <dgm:prSet presAssocID="{51B1403E-6127-4D5C-AA33-3D9DF9A24214}" presName="sibSpaceOne" presStyleCnt="0"/>
      <dgm:spPr/>
    </dgm:pt>
    <dgm:pt modelId="{E952C86C-2EBA-46FF-8FBF-53847AB886A5}" type="pres">
      <dgm:prSet presAssocID="{D01928EA-18CE-4A79-9F16-71563E99881B}" presName="vertOne" presStyleCnt="0"/>
      <dgm:spPr/>
    </dgm:pt>
    <dgm:pt modelId="{B9EF9145-91AB-4196-9879-223F145FDF6B}" type="pres">
      <dgm:prSet presAssocID="{D01928EA-18CE-4A79-9F16-71563E99881B}" presName="txOne" presStyleLbl="node0" presStyleIdx="4" presStyleCnt="7">
        <dgm:presLayoutVars>
          <dgm:chPref val="3"/>
        </dgm:presLayoutVars>
      </dgm:prSet>
      <dgm:spPr/>
      <dgm:t>
        <a:bodyPr/>
        <a:lstStyle/>
        <a:p>
          <a:endParaRPr lang="bg-BG"/>
        </a:p>
      </dgm:t>
    </dgm:pt>
    <dgm:pt modelId="{79FDDE1C-CDE8-4D6F-96F4-A3ED08E64DDB}" type="pres">
      <dgm:prSet presAssocID="{D01928EA-18CE-4A79-9F16-71563E99881B}" presName="horzOne" presStyleCnt="0"/>
      <dgm:spPr/>
    </dgm:pt>
    <dgm:pt modelId="{E90D0BF2-1F3D-49F9-BE3C-6D553F2F183D}" type="pres">
      <dgm:prSet presAssocID="{06AEABAA-29CF-4427-98E7-018052999782}" presName="sibSpaceOne" presStyleCnt="0"/>
      <dgm:spPr/>
    </dgm:pt>
    <dgm:pt modelId="{3A245A9A-DA23-4BFB-BBB1-EC0E11719748}" type="pres">
      <dgm:prSet presAssocID="{583EBC8E-34B5-41C0-8564-CE2FF464D460}" presName="vertOne" presStyleCnt="0"/>
      <dgm:spPr/>
    </dgm:pt>
    <dgm:pt modelId="{F705DD8E-D121-42DE-A1D3-6F7ACDA59864}" type="pres">
      <dgm:prSet presAssocID="{583EBC8E-34B5-41C0-8564-CE2FF464D460}" presName="txOne" presStyleLbl="node0" presStyleIdx="5" presStyleCnt="7">
        <dgm:presLayoutVars>
          <dgm:chPref val="3"/>
        </dgm:presLayoutVars>
      </dgm:prSet>
      <dgm:spPr/>
      <dgm:t>
        <a:bodyPr/>
        <a:lstStyle/>
        <a:p>
          <a:endParaRPr lang="bg-BG"/>
        </a:p>
      </dgm:t>
    </dgm:pt>
    <dgm:pt modelId="{359E7EB3-00BD-48C8-B4B1-B177308101A1}" type="pres">
      <dgm:prSet presAssocID="{583EBC8E-34B5-41C0-8564-CE2FF464D460}" presName="horzOne" presStyleCnt="0"/>
      <dgm:spPr/>
    </dgm:pt>
    <dgm:pt modelId="{DD73088E-F8F5-49F3-87B2-9EF34D78E33D}" type="pres">
      <dgm:prSet presAssocID="{74631B8F-AE12-4B44-97E5-892FBC20D221}" presName="sibSpaceOne" presStyleCnt="0"/>
      <dgm:spPr/>
    </dgm:pt>
    <dgm:pt modelId="{88A389E6-8B9E-49AC-A70A-86F9166C954C}" type="pres">
      <dgm:prSet presAssocID="{2F6254C7-C1AE-4D76-91C6-1C76D8807565}" presName="vertOne" presStyleCnt="0"/>
      <dgm:spPr/>
    </dgm:pt>
    <dgm:pt modelId="{AEDE5293-CA2A-4C09-9A8B-8B0E16502049}" type="pres">
      <dgm:prSet presAssocID="{2F6254C7-C1AE-4D76-91C6-1C76D8807565}" presName="txOne" presStyleLbl="node0" presStyleIdx="6" presStyleCnt="7" custScaleX="103491">
        <dgm:presLayoutVars>
          <dgm:chPref val="3"/>
        </dgm:presLayoutVars>
      </dgm:prSet>
      <dgm:spPr/>
      <dgm:t>
        <a:bodyPr/>
        <a:lstStyle/>
        <a:p>
          <a:endParaRPr lang="bg-BG"/>
        </a:p>
      </dgm:t>
    </dgm:pt>
    <dgm:pt modelId="{289E4D07-6989-449C-BB99-FA2E9B93F47B}" type="pres">
      <dgm:prSet presAssocID="{2F6254C7-C1AE-4D76-91C6-1C76D8807565}" presName="horzOne" presStyleCnt="0"/>
      <dgm:spPr/>
    </dgm:pt>
  </dgm:ptLst>
  <dgm:cxnLst>
    <dgm:cxn modelId="{17CB5FE0-E581-40EF-86E8-D1072A857191}" type="presOf" srcId="{2F6254C7-C1AE-4D76-91C6-1C76D8807565}" destId="{AEDE5293-CA2A-4C09-9A8B-8B0E16502049}" srcOrd="0" destOrd="0" presId="urn:microsoft.com/office/officeart/2005/8/layout/hierarchy4"/>
    <dgm:cxn modelId="{88FE0941-C7F5-4781-9CC3-97A0D1928E5A}" type="presOf" srcId="{D01928EA-18CE-4A79-9F16-71563E99881B}" destId="{B9EF9145-91AB-4196-9879-223F145FDF6B}" srcOrd="0" destOrd="0" presId="urn:microsoft.com/office/officeart/2005/8/layout/hierarchy4"/>
    <dgm:cxn modelId="{E0290AF4-6BA1-42B5-A640-8D43AB174041}" type="presOf" srcId="{583EBC8E-34B5-41C0-8564-CE2FF464D460}" destId="{F705DD8E-D121-42DE-A1D3-6F7ACDA59864}" srcOrd="0" destOrd="0" presId="urn:microsoft.com/office/officeart/2005/8/layout/hierarchy4"/>
    <dgm:cxn modelId="{34A97650-D005-48BE-9E4B-6A0CD284C4F8}" srcId="{6626C113-C6EA-4A11-AD4C-8FC5A36C23B5}" destId="{C9471848-2D5C-482D-B570-F02643E1445C}" srcOrd="1" destOrd="0" parTransId="{DA0C12BF-31D1-4B15-90D0-A5CED2DCAF84}" sibTransId="{04B7ED0E-96C0-467A-8857-02C76DFC06FB}"/>
    <dgm:cxn modelId="{F3D699D8-5A2A-4C3E-B944-DFD7B6B088D9}" type="presOf" srcId="{C9471848-2D5C-482D-B570-F02643E1445C}" destId="{74126575-3471-4C53-85BE-1AA94D656DCE}" srcOrd="0" destOrd="0" presId="urn:microsoft.com/office/officeart/2005/8/layout/hierarchy4"/>
    <dgm:cxn modelId="{E2040D72-9EFB-4CF3-830B-044A4B99D2FF}" srcId="{6626C113-C6EA-4A11-AD4C-8FC5A36C23B5}" destId="{35938B5C-3402-4B62-B795-39A5A63434E6}" srcOrd="3" destOrd="0" parTransId="{10B40FD0-AE00-476E-BF83-6FE37344D8C2}" sibTransId="{51B1403E-6127-4D5C-AA33-3D9DF9A24214}"/>
    <dgm:cxn modelId="{EFBE31FA-8378-432A-94D8-B5689BFF2357}" srcId="{6626C113-C6EA-4A11-AD4C-8FC5A36C23B5}" destId="{48036EC9-F5ED-49C4-998B-3980A6F13116}" srcOrd="2" destOrd="0" parTransId="{C894336D-AAE7-45EA-B7BD-80276D223A52}" sibTransId="{466517EE-1049-48C0-8F38-49FAF136650C}"/>
    <dgm:cxn modelId="{FE1D6952-FAD9-4613-BFA6-BB223297C109}" srcId="{6626C113-C6EA-4A11-AD4C-8FC5A36C23B5}" destId="{D01928EA-18CE-4A79-9F16-71563E99881B}" srcOrd="4" destOrd="0" parTransId="{B78A7FE2-CB42-47C6-A4B0-F5D66AFB251A}" sibTransId="{06AEABAA-29CF-4427-98E7-018052999782}"/>
    <dgm:cxn modelId="{B9FFEC38-DE62-4B05-A665-A702239FFE62}" type="presOf" srcId="{B6D660B8-0402-4651-96F6-77A1CB6717A5}" destId="{13066CA9-06A1-4887-BF08-C0DC7D349486}" srcOrd="0" destOrd="0" presId="urn:microsoft.com/office/officeart/2005/8/layout/hierarchy4"/>
    <dgm:cxn modelId="{AC620D55-96C0-4C0E-8087-D45AAF4EFCA5}" srcId="{6626C113-C6EA-4A11-AD4C-8FC5A36C23B5}" destId="{583EBC8E-34B5-41C0-8564-CE2FF464D460}" srcOrd="5" destOrd="0" parTransId="{A8F37FA0-ECE9-400D-882A-D13D0EEFC93F}" sibTransId="{74631B8F-AE12-4B44-97E5-892FBC20D221}"/>
    <dgm:cxn modelId="{9BE9234B-B0A2-42C5-8037-C0A41DDF807B}" type="presOf" srcId="{6626C113-C6EA-4A11-AD4C-8FC5A36C23B5}" destId="{D199EDBF-46EC-4296-B507-386935103C06}" srcOrd="0" destOrd="0" presId="urn:microsoft.com/office/officeart/2005/8/layout/hierarchy4"/>
    <dgm:cxn modelId="{16C78CB9-FA76-4241-9B6A-C907A7BCE20A}" type="presOf" srcId="{35938B5C-3402-4B62-B795-39A5A63434E6}" destId="{2F54E4B7-4A2D-44D4-9DE0-B7BD2F63AFB6}" srcOrd="0" destOrd="0" presId="urn:microsoft.com/office/officeart/2005/8/layout/hierarchy4"/>
    <dgm:cxn modelId="{4CE55383-4793-4295-B9DF-088DB8B9989B}" srcId="{6626C113-C6EA-4A11-AD4C-8FC5A36C23B5}" destId="{2F6254C7-C1AE-4D76-91C6-1C76D8807565}" srcOrd="6" destOrd="0" parTransId="{5FCB0218-050D-4EA4-A657-CB45EC277A0A}" sibTransId="{1BA085D9-D12D-4CB4-BCEF-59F661E6DFE1}"/>
    <dgm:cxn modelId="{3A3DE019-00AA-4C7D-894C-04F98AC74ED4}" srcId="{6626C113-C6EA-4A11-AD4C-8FC5A36C23B5}" destId="{B6D660B8-0402-4651-96F6-77A1CB6717A5}" srcOrd="0" destOrd="0" parTransId="{9BDB34C6-28CE-4349-8BC2-B4AB1B8BC006}" sibTransId="{48487563-CDE7-466B-BD27-FC521AEAB0D1}"/>
    <dgm:cxn modelId="{6EFF8EA6-C26B-444A-A906-0BE17EBD75FB}" type="presOf" srcId="{48036EC9-F5ED-49C4-998B-3980A6F13116}" destId="{C1490226-7712-42A2-8065-B79A70C9ED0F}" srcOrd="0" destOrd="0" presId="urn:microsoft.com/office/officeart/2005/8/layout/hierarchy4"/>
    <dgm:cxn modelId="{E182D85E-1A59-4F35-A231-E558CD7F1B29}" type="presParOf" srcId="{D199EDBF-46EC-4296-B507-386935103C06}" destId="{EF37EE76-BEBB-4918-B6F5-175EEA1CF8F5}" srcOrd="0" destOrd="0" presId="urn:microsoft.com/office/officeart/2005/8/layout/hierarchy4"/>
    <dgm:cxn modelId="{506B31D9-A49C-416C-8CFF-7A7CC54C6671}" type="presParOf" srcId="{EF37EE76-BEBB-4918-B6F5-175EEA1CF8F5}" destId="{13066CA9-06A1-4887-BF08-C0DC7D349486}" srcOrd="0" destOrd="0" presId="urn:microsoft.com/office/officeart/2005/8/layout/hierarchy4"/>
    <dgm:cxn modelId="{958ED62E-D4FB-4613-8741-63379E322B8A}" type="presParOf" srcId="{EF37EE76-BEBB-4918-B6F5-175EEA1CF8F5}" destId="{934A9E76-0A69-4088-A35D-BA80A9846A2F}" srcOrd="1" destOrd="0" presId="urn:microsoft.com/office/officeart/2005/8/layout/hierarchy4"/>
    <dgm:cxn modelId="{B035D512-0F3C-4C53-839D-AC6423AE848B}" type="presParOf" srcId="{D199EDBF-46EC-4296-B507-386935103C06}" destId="{657F7A94-C793-45D0-B420-8FDF7B4067EA}" srcOrd="1" destOrd="0" presId="urn:microsoft.com/office/officeart/2005/8/layout/hierarchy4"/>
    <dgm:cxn modelId="{A7D3479F-6144-49E7-A1AA-0D3F12A33A7C}" type="presParOf" srcId="{D199EDBF-46EC-4296-B507-386935103C06}" destId="{A5859380-B094-4FA0-A2D9-4CB039517734}" srcOrd="2" destOrd="0" presId="urn:microsoft.com/office/officeart/2005/8/layout/hierarchy4"/>
    <dgm:cxn modelId="{EEADD3AE-21D0-4958-B3A9-2C9245701F05}" type="presParOf" srcId="{A5859380-B094-4FA0-A2D9-4CB039517734}" destId="{74126575-3471-4C53-85BE-1AA94D656DCE}" srcOrd="0" destOrd="0" presId="urn:microsoft.com/office/officeart/2005/8/layout/hierarchy4"/>
    <dgm:cxn modelId="{0704F20B-B476-4E35-987C-837C43A6D9B9}" type="presParOf" srcId="{A5859380-B094-4FA0-A2D9-4CB039517734}" destId="{FCFBF2A7-667C-4E58-BC4B-5183F6B4DC63}" srcOrd="1" destOrd="0" presId="urn:microsoft.com/office/officeart/2005/8/layout/hierarchy4"/>
    <dgm:cxn modelId="{901FB03C-A37A-460D-B0F0-91174A71153E}" type="presParOf" srcId="{D199EDBF-46EC-4296-B507-386935103C06}" destId="{7A8A33D2-3371-4476-A219-6813C0899FB9}" srcOrd="3" destOrd="0" presId="urn:microsoft.com/office/officeart/2005/8/layout/hierarchy4"/>
    <dgm:cxn modelId="{6A2C5545-2F08-4091-9A55-5E3D5CDA5FC6}" type="presParOf" srcId="{D199EDBF-46EC-4296-B507-386935103C06}" destId="{C3FBA033-E0A8-4566-AF9F-74925FD71284}" srcOrd="4" destOrd="0" presId="urn:microsoft.com/office/officeart/2005/8/layout/hierarchy4"/>
    <dgm:cxn modelId="{DA085E99-45FA-4A0F-97B2-024EE0566C37}" type="presParOf" srcId="{C3FBA033-E0A8-4566-AF9F-74925FD71284}" destId="{C1490226-7712-42A2-8065-B79A70C9ED0F}" srcOrd="0" destOrd="0" presId="urn:microsoft.com/office/officeart/2005/8/layout/hierarchy4"/>
    <dgm:cxn modelId="{33EC5A13-6F4B-4AFE-90B4-E8B5B93D9EF3}" type="presParOf" srcId="{C3FBA033-E0A8-4566-AF9F-74925FD71284}" destId="{6312D82B-442C-477D-B3B0-2B97E4E9ED54}" srcOrd="1" destOrd="0" presId="urn:microsoft.com/office/officeart/2005/8/layout/hierarchy4"/>
    <dgm:cxn modelId="{35E60B7B-35E4-4E0C-A290-DA08567B05E6}" type="presParOf" srcId="{D199EDBF-46EC-4296-B507-386935103C06}" destId="{82316DFF-106A-4892-8068-BA845CA753CC}" srcOrd="5" destOrd="0" presId="urn:microsoft.com/office/officeart/2005/8/layout/hierarchy4"/>
    <dgm:cxn modelId="{BCB4901A-99BA-44C6-B1BC-4AE9A5E52DFB}" type="presParOf" srcId="{D199EDBF-46EC-4296-B507-386935103C06}" destId="{A13830E0-11F9-42CC-A25D-F9E23C80BE9D}" srcOrd="6" destOrd="0" presId="urn:microsoft.com/office/officeart/2005/8/layout/hierarchy4"/>
    <dgm:cxn modelId="{BE68C042-90A2-4D31-9B64-3F65E8C4B4EC}" type="presParOf" srcId="{A13830E0-11F9-42CC-A25D-F9E23C80BE9D}" destId="{2F54E4B7-4A2D-44D4-9DE0-B7BD2F63AFB6}" srcOrd="0" destOrd="0" presId="urn:microsoft.com/office/officeart/2005/8/layout/hierarchy4"/>
    <dgm:cxn modelId="{B27D9EE4-2315-479F-A116-0FA32BFC14B2}" type="presParOf" srcId="{A13830E0-11F9-42CC-A25D-F9E23C80BE9D}" destId="{4E680EA4-3DF0-4B52-B50B-A477489CE89D}" srcOrd="1" destOrd="0" presId="urn:microsoft.com/office/officeart/2005/8/layout/hierarchy4"/>
    <dgm:cxn modelId="{8D7FDD05-5262-4EB5-A02B-876F0023ADC0}" type="presParOf" srcId="{D199EDBF-46EC-4296-B507-386935103C06}" destId="{6B88A445-C1CA-4ABC-94EB-5566C15F1E83}" srcOrd="7" destOrd="0" presId="urn:microsoft.com/office/officeart/2005/8/layout/hierarchy4"/>
    <dgm:cxn modelId="{ED6E5BD6-6BE2-41DB-B845-F9C44ED9CC7E}" type="presParOf" srcId="{D199EDBF-46EC-4296-B507-386935103C06}" destId="{E952C86C-2EBA-46FF-8FBF-53847AB886A5}" srcOrd="8" destOrd="0" presId="urn:microsoft.com/office/officeart/2005/8/layout/hierarchy4"/>
    <dgm:cxn modelId="{255D0773-793A-4D22-83F0-9C6658852170}" type="presParOf" srcId="{E952C86C-2EBA-46FF-8FBF-53847AB886A5}" destId="{B9EF9145-91AB-4196-9879-223F145FDF6B}" srcOrd="0" destOrd="0" presId="urn:microsoft.com/office/officeart/2005/8/layout/hierarchy4"/>
    <dgm:cxn modelId="{494715BF-4BD5-40DE-B0E2-DF19F2E2AD83}" type="presParOf" srcId="{E952C86C-2EBA-46FF-8FBF-53847AB886A5}" destId="{79FDDE1C-CDE8-4D6F-96F4-A3ED08E64DDB}" srcOrd="1" destOrd="0" presId="urn:microsoft.com/office/officeart/2005/8/layout/hierarchy4"/>
    <dgm:cxn modelId="{166D0CB4-D642-49FD-828D-EA70B28BE5C5}" type="presParOf" srcId="{D199EDBF-46EC-4296-B507-386935103C06}" destId="{E90D0BF2-1F3D-49F9-BE3C-6D553F2F183D}" srcOrd="9" destOrd="0" presId="urn:microsoft.com/office/officeart/2005/8/layout/hierarchy4"/>
    <dgm:cxn modelId="{C714CBD0-11D8-4A94-83CA-3D3B47627074}" type="presParOf" srcId="{D199EDBF-46EC-4296-B507-386935103C06}" destId="{3A245A9A-DA23-4BFB-BBB1-EC0E11719748}" srcOrd="10" destOrd="0" presId="urn:microsoft.com/office/officeart/2005/8/layout/hierarchy4"/>
    <dgm:cxn modelId="{9E4D2EC9-150C-45DD-9CA5-8D4737A50F5E}" type="presParOf" srcId="{3A245A9A-DA23-4BFB-BBB1-EC0E11719748}" destId="{F705DD8E-D121-42DE-A1D3-6F7ACDA59864}" srcOrd="0" destOrd="0" presId="urn:microsoft.com/office/officeart/2005/8/layout/hierarchy4"/>
    <dgm:cxn modelId="{6894C56A-AF67-494E-9DE8-DC3DC106E4CA}" type="presParOf" srcId="{3A245A9A-DA23-4BFB-BBB1-EC0E11719748}" destId="{359E7EB3-00BD-48C8-B4B1-B177308101A1}" srcOrd="1" destOrd="0" presId="urn:microsoft.com/office/officeart/2005/8/layout/hierarchy4"/>
    <dgm:cxn modelId="{2453FAE5-3DA3-4BEC-856B-50D1C5478D44}" type="presParOf" srcId="{D199EDBF-46EC-4296-B507-386935103C06}" destId="{DD73088E-F8F5-49F3-87B2-9EF34D78E33D}" srcOrd="11" destOrd="0" presId="urn:microsoft.com/office/officeart/2005/8/layout/hierarchy4"/>
    <dgm:cxn modelId="{11CBDFA7-1421-4626-8FED-9ABC61BA01FF}" type="presParOf" srcId="{D199EDBF-46EC-4296-B507-386935103C06}" destId="{88A389E6-8B9E-49AC-A70A-86F9166C954C}" srcOrd="12" destOrd="0" presId="urn:microsoft.com/office/officeart/2005/8/layout/hierarchy4"/>
    <dgm:cxn modelId="{9627E896-7B93-41CD-B681-FBEBAD4F74A6}" type="presParOf" srcId="{88A389E6-8B9E-49AC-A70A-86F9166C954C}" destId="{AEDE5293-CA2A-4C09-9A8B-8B0E16502049}" srcOrd="0" destOrd="0" presId="urn:microsoft.com/office/officeart/2005/8/layout/hierarchy4"/>
    <dgm:cxn modelId="{CD415B96-6265-4550-AC94-76641FD1C32D}" type="presParOf" srcId="{88A389E6-8B9E-49AC-A70A-86F9166C954C}" destId="{289E4D07-6989-449C-BB99-FA2E9B93F47B}"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8E141B5-7967-49CE-B445-95FCA2557E1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bg-BG"/>
        </a:p>
      </dgm:t>
    </dgm:pt>
    <dgm:pt modelId="{2ED41AAE-407E-4A87-9D34-33E3C59657A9}">
      <dgm:prSet custT="1"/>
      <dgm:spPr/>
      <dgm:t>
        <a:bodyPr/>
        <a:lstStyle/>
        <a:p>
          <a:pPr algn="ctr" rtl="0"/>
          <a:r>
            <a:rPr lang="bg-BG" sz="2400" b="1" dirty="0" smtClean="0">
              <a:latin typeface="Times New Roman" pitchFamily="18" charset="0"/>
              <a:cs typeface="Times New Roman" pitchFamily="18" charset="0"/>
            </a:rPr>
            <a:t>РАЗПИЛЯНОСТ. ПРИБЪРЗАНОСТ.</a:t>
          </a:r>
          <a:endParaRPr lang="bg-BG" sz="2400" b="1" dirty="0">
            <a:latin typeface="Times New Roman" pitchFamily="18" charset="0"/>
            <a:cs typeface="Times New Roman" pitchFamily="18" charset="0"/>
          </a:endParaRPr>
        </a:p>
      </dgm:t>
    </dgm:pt>
    <dgm:pt modelId="{414A7AE9-7FC3-4048-AC20-2DD0F449D818}" type="parTrans" cxnId="{16F73A1B-3AE2-4B38-9929-D7C923C8B30E}">
      <dgm:prSet/>
      <dgm:spPr/>
      <dgm:t>
        <a:bodyPr/>
        <a:lstStyle/>
        <a:p>
          <a:endParaRPr lang="bg-BG"/>
        </a:p>
      </dgm:t>
    </dgm:pt>
    <dgm:pt modelId="{51E8B774-50E7-4D4F-BBAC-00778869ADE7}" type="sibTrans" cxnId="{16F73A1B-3AE2-4B38-9929-D7C923C8B30E}">
      <dgm:prSet/>
      <dgm:spPr/>
      <dgm:t>
        <a:bodyPr/>
        <a:lstStyle/>
        <a:p>
          <a:endParaRPr lang="bg-BG"/>
        </a:p>
      </dgm:t>
    </dgm:pt>
    <dgm:pt modelId="{D7BA581D-FBB9-4782-97F8-442F7A467E0E}" type="pres">
      <dgm:prSet presAssocID="{28E141B5-7967-49CE-B445-95FCA2557E10}" presName="linear" presStyleCnt="0">
        <dgm:presLayoutVars>
          <dgm:animLvl val="lvl"/>
          <dgm:resizeHandles val="exact"/>
        </dgm:presLayoutVars>
      </dgm:prSet>
      <dgm:spPr/>
      <dgm:t>
        <a:bodyPr/>
        <a:lstStyle/>
        <a:p>
          <a:endParaRPr lang="bg-BG"/>
        </a:p>
      </dgm:t>
    </dgm:pt>
    <dgm:pt modelId="{BC76FACB-23B1-449B-AE9D-910ABA889D00}" type="pres">
      <dgm:prSet presAssocID="{2ED41AAE-407E-4A87-9D34-33E3C59657A9}" presName="parentText" presStyleLbl="node1" presStyleIdx="0" presStyleCnt="1">
        <dgm:presLayoutVars>
          <dgm:chMax val="0"/>
          <dgm:bulletEnabled val="1"/>
        </dgm:presLayoutVars>
      </dgm:prSet>
      <dgm:spPr/>
      <dgm:t>
        <a:bodyPr/>
        <a:lstStyle/>
        <a:p>
          <a:endParaRPr lang="bg-BG"/>
        </a:p>
      </dgm:t>
    </dgm:pt>
  </dgm:ptLst>
  <dgm:cxnLst>
    <dgm:cxn modelId="{DA93FDC0-2F7F-4937-BE26-CD51C304CB85}" type="presOf" srcId="{28E141B5-7967-49CE-B445-95FCA2557E10}" destId="{D7BA581D-FBB9-4782-97F8-442F7A467E0E}" srcOrd="0" destOrd="0" presId="urn:microsoft.com/office/officeart/2005/8/layout/vList2"/>
    <dgm:cxn modelId="{03F0EBDA-CC1F-40C1-976C-3407098C103F}" type="presOf" srcId="{2ED41AAE-407E-4A87-9D34-33E3C59657A9}" destId="{BC76FACB-23B1-449B-AE9D-910ABA889D00}" srcOrd="0" destOrd="0" presId="urn:microsoft.com/office/officeart/2005/8/layout/vList2"/>
    <dgm:cxn modelId="{16F73A1B-3AE2-4B38-9929-D7C923C8B30E}" srcId="{28E141B5-7967-49CE-B445-95FCA2557E10}" destId="{2ED41AAE-407E-4A87-9D34-33E3C59657A9}" srcOrd="0" destOrd="0" parTransId="{414A7AE9-7FC3-4048-AC20-2DD0F449D818}" sibTransId="{51E8B774-50E7-4D4F-BBAC-00778869ADE7}"/>
    <dgm:cxn modelId="{6DF3341F-55A4-4413-BB48-0B1F69A5F3AC}" type="presParOf" srcId="{D7BA581D-FBB9-4782-97F8-442F7A467E0E}" destId="{BC76FACB-23B1-449B-AE9D-910ABA889D0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62EE331-F12C-4CA1-9FCF-C9BB344C29A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bg-BG"/>
        </a:p>
      </dgm:t>
    </dgm:pt>
    <dgm:pt modelId="{AB5FB665-E2B2-479C-9D8A-EE51F60D7992}">
      <dgm:prSet custT="1"/>
      <dgm:spPr/>
      <dgm:t>
        <a:bodyPr/>
        <a:lstStyle/>
        <a:p>
          <a:pPr algn="ctr" rtl="0"/>
          <a:r>
            <a:rPr lang="ru-RU" sz="1600" b="1" dirty="0" err="1" smtClean="0">
              <a:solidFill>
                <a:schemeClr val="bg1"/>
              </a:solidFill>
              <a:latin typeface="Times New Roman" pitchFamily="18" charset="0"/>
              <a:cs typeface="Times New Roman" pitchFamily="18" charset="0"/>
            </a:rPr>
            <a:t>Chocolad</a:t>
          </a:r>
          <a:r>
            <a:rPr lang="ru-RU" sz="1600" dirty="0" smtClean="0">
              <a:solidFill>
                <a:schemeClr val="bg1"/>
              </a:solidFill>
              <a:latin typeface="Times New Roman" pitchFamily="18" charset="0"/>
              <a:cs typeface="Times New Roman" pitchFamily="18" charset="0"/>
            </a:rPr>
            <a:t> (шоколад) </a:t>
          </a:r>
          <a:r>
            <a:rPr lang="ru-RU" sz="1600" dirty="0" err="1" smtClean="0">
              <a:solidFill>
                <a:schemeClr val="bg1"/>
              </a:solidFill>
              <a:latin typeface="Times New Roman" pitchFamily="18" charset="0"/>
              <a:cs typeface="Times New Roman" pitchFamily="18" charset="0"/>
            </a:rPr>
            <a:t>Витаят</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във</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въздуха</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Детинско</a:t>
          </a:r>
          <a:r>
            <a:rPr lang="ru-RU" sz="1600" dirty="0" smtClean="0">
              <a:solidFill>
                <a:schemeClr val="bg1"/>
              </a:solidFill>
              <a:latin typeface="Times New Roman" pitchFamily="18" charset="0"/>
              <a:cs typeface="Times New Roman" pitchFamily="18" charset="0"/>
            </a:rPr>
            <a:t> поведение, </a:t>
          </a:r>
          <a:r>
            <a:rPr lang="ru-RU" sz="1600" dirty="0" err="1" smtClean="0">
              <a:solidFill>
                <a:schemeClr val="bg1"/>
              </a:solidFill>
              <a:latin typeface="Times New Roman" pitchFamily="18" charset="0"/>
              <a:cs typeface="Times New Roman" pitchFamily="18" charset="0"/>
            </a:rPr>
            <a:t>когато</a:t>
          </a:r>
          <a:r>
            <a:rPr lang="ru-RU" sz="1600" dirty="0" smtClean="0">
              <a:solidFill>
                <a:schemeClr val="bg1"/>
              </a:solidFill>
              <a:latin typeface="Times New Roman" pitchFamily="18" charset="0"/>
              <a:cs typeface="Times New Roman" pitchFamily="18" charset="0"/>
            </a:rPr>
            <a:t> не получат </a:t>
          </a:r>
          <a:r>
            <a:rPr lang="ru-RU" sz="1600" dirty="0" err="1" smtClean="0">
              <a:solidFill>
                <a:schemeClr val="bg1"/>
              </a:solidFill>
              <a:latin typeface="Times New Roman" pitchFamily="18" charset="0"/>
              <a:cs typeface="Times New Roman" pitchFamily="18" charset="0"/>
            </a:rPr>
            <a:t>желаното</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Сякаш</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отказват</a:t>
          </a:r>
          <a:r>
            <a:rPr lang="ru-RU" sz="1600" dirty="0" smtClean="0">
              <a:solidFill>
                <a:schemeClr val="bg1"/>
              </a:solidFill>
              <a:latin typeface="Times New Roman" pitchFamily="18" charset="0"/>
              <a:cs typeface="Times New Roman" pitchFamily="18" charset="0"/>
            </a:rPr>
            <a:t> да </a:t>
          </a:r>
          <a:r>
            <a:rPr lang="ru-RU" sz="1600" dirty="0" err="1" smtClean="0">
              <a:solidFill>
                <a:schemeClr val="bg1"/>
              </a:solidFill>
              <a:latin typeface="Times New Roman" pitchFamily="18" charset="0"/>
              <a:cs typeface="Times New Roman" pitchFamily="18" charset="0"/>
            </a:rPr>
            <a:t>пораснат</a:t>
          </a:r>
          <a:r>
            <a:rPr lang="ru-RU" sz="1600" dirty="0" smtClean="0">
              <a:solidFill>
                <a:schemeClr val="bg1"/>
              </a:solidFill>
              <a:latin typeface="Times New Roman" pitchFamily="18" charset="0"/>
              <a:cs typeface="Times New Roman" pitchFamily="18" charset="0"/>
            </a:rPr>
            <a:t>. Страх от нападение. </a:t>
          </a:r>
          <a:r>
            <a:rPr lang="ru-RU" sz="1600" dirty="0" err="1" smtClean="0">
              <a:solidFill>
                <a:schemeClr val="bg1"/>
              </a:solidFill>
              <a:latin typeface="Times New Roman" pitchFamily="18" charset="0"/>
              <a:cs typeface="Times New Roman" pitchFamily="18" charset="0"/>
            </a:rPr>
            <a:t>Имат</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склонност</a:t>
          </a:r>
          <a:r>
            <a:rPr lang="ru-RU" sz="1600" dirty="0" smtClean="0">
              <a:solidFill>
                <a:schemeClr val="bg1"/>
              </a:solidFill>
              <a:latin typeface="Times New Roman" pitchFamily="18" charset="0"/>
              <a:cs typeface="Times New Roman" pitchFamily="18" charset="0"/>
            </a:rPr>
            <a:t> да се </a:t>
          </a:r>
          <a:r>
            <a:rPr lang="ru-RU" sz="1600" dirty="0" err="1" smtClean="0">
              <a:solidFill>
                <a:schemeClr val="bg1"/>
              </a:solidFill>
              <a:latin typeface="Times New Roman" pitchFamily="18" charset="0"/>
              <a:cs typeface="Times New Roman" pitchFamily="18" charset="0"/>
            </a:rPr>
            <a:t>крият</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Крият</a:t>
          </a:r>
          <a:r>
            <a:rPr lang="ru-RU" sz="1600" dirty="0" smtClean="0">
              <a:solidFill>
                <a:schemeClr val="bg1"/>
              </a:solidFill>
              <a:latin typeface="Times New Roman" pitchFamily="18" charset="0"/>
              <a:cs typeface="Times New Roman" pitchFamily="18" charset="0"/>
            </a:rPr>
            <a:t> си </a:t>
          </a:r>
          <a:r>
            <a:rPr lang="ru-RU" sz="1600" dirty="0" err="1" smtClean="0">
              <a:solidFill>
                <a:schemeClr val="bg1"/>
              </a:solidFill>
              <a:latin typeface="Times New Roman" pitchFamily="18" charset="0"/>
              <a:cs typeface="Times New Roman" pitchFamily="18" charset="0"/>
            </a:rPr>
            <a:t>нещата</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Нервни</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Някои</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заекват</a:t>
          </a:r>
          <a:r>
            <a:rPr lang="ru-RU" sz="1600" dirty="0" smtClean="0">
              <a:solidFill>
                <a:schemeClr val="bg1"/>
              </a:solidFill>
              <a:latin typeface="Times New Roman" pitchFamily="18" charset="0"/>
              <a:cs typeface="Times New Roman" pitchFamily="18" charset="0"/>
            </a:rPr>
            <a:t>.</a:t>
          </a:r>
          <a:endParaRPr lang="bg-BG" sz="1600" dirty="0">
            <a:solidFill>
              <a:schemeClr val="bg1"/>
            </a:solidFill>
            <a:latin typeface="Times New Roman" pitchFamily="18" charset="0"/>
            <a:cs typeface="Times New Roman" pitchFamily="18" charset="0"/>
          </a:endParaRPr>
        </a:p>
      </dgm:t>
    </dgm:pt>
    <dgm:pt modelId="{920CB092-9AB0-429C-BF1D-163FB0AE6AE1}" type="parTrans" cxnId="{ECD1A107-0D67-438C-9AF1-BEE9AB79792B}">
      <dgm:prSet/>
      <dgm:spPr/>
      <dgm:t>
        <a:bodyPr/>
        <a:lstStyle/>
        <a:p>
          <a:endParaRPr lang="bg-BG"/>
        </a:p>
      </dgm:t>
    </dgm:pt>
    <dgm:pt modelId="{04929CDF-8C94-465E-AE51-4D08BBBA80A4}" type="sibTrans" cxnId="{ECD1A107-0D67-438C-9AF1-BEE9AB79792B}">
      <dgm:prSet/>
      <dgm:spPr/>
      <dgm:t>
        <a:bodyPr/>
        <a:lstStyle/>
        <a:p>
          <a:endParaRPr lang="bg-BG"/>
        </a:p>
      </dgm:t>
    </dgm:pt>
    <dgm:pt modelId="{12E51FB7-EBD6-48A9-B17A-ABB7AA621E31}">
      <dgm:prSet custT="1"/>
      <dgm:spPr/>
      <dgm:t>
        <a:bodyPr/>
        <a:lstStyle/>
        <a:p>
          <a:pPr algn="ctr" rtl="0"/>
          <a:r>
            <a:rPr lang="ru-RU" sz="1600" b="1" dirty="0" err="1" smtClean="0">
              <a:solidFill>
                <a:schemeClr val="bg1"/>
              </a:solidFill>
              <a:latin typeface="Times New Roman" pitchFamily="18" charset="0"/>
              <a:cs typeface="Times New Roman" pitchFamily="18" charset="0"/>
            </a:rPr>
            <a:t>Hydrogenium</a:t>
          </a:r>
          <a:r>
            <a:rPr lang="ru-RU" sz="1600" dirty="0" smtClean="0">
              <a:solidFill>
                <a:schemeClr val="bg1"/>
              </a:solidFill>
              <a:latin typeface="Times New Roman" pitchFamily="18" charset="0"/>
              <a:cs typeface="Times New Roman" pitchFamily="18" charset="0"/>
            </a:rPr>
            <a:t> (водород) </a:t>
          </a:r>
          <a:r>
            <a:rPr lang="ru-RU" sz="1600" dirty="0" err="1" smtClean="0">
              <a:solidFill>
                <a:schemeClr val="bg1"/>
              </a:solidFill>
              <a:latin typeface="Times New Roman" pitchFamily="18" charset="0"/>
              <a:cs typeface="Times New Roman" pitchFamily="18" charset="0"/>
            </a:rPr>
            <a:t>Проблеми</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свързани</a:t>
          </a:r>
          <a:r>
            <a:rPr lang="ru-RU" sz="1600" dirty="0" smtClean="0">
              <a:solidFill>
                <a:schemeClr val="bg1"/>
              </a:solidFill>
              <a:latin typeface="Times New Roman" pitchFamily="18" charset="0"/>
              <a:cs typeface="Times New Roman" pitchFamily="18" charset="0"/>
            </a:rPr>
            <a:t> с </a:t>
          </a:r>
          <a:r>
            <a:rPr lang="ru-RU" sz="1600" dirty="0" err="1" smtClean="0">
              <a:solidFill>
                <a:schemeClr val="bg1"/>
              </a:solidFill>
              <a:latin typeface="Times New Roman" pitchFamily="18" charset="0"/>
              <a:cs typeface="Times New Roman" pitchFamily="18" charset="0"/>
            </a:rPr>
            <a:t>общността</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Чувстват</a:t>
          </a:r>
          <a:r>
            <a:rPr lang="ru-RU" sz="1600" dirty="0" smtClean="0">
              <a:solidFill>
                <a:schemeClr val="bg1"/>
              </a:solidFill>
              <a:latin typeface="Times New Roman" pitchFamily="18" charset="0"/>
              <a:cs typeface="Times New Roman" pitchFamily="18" charset="0"/>
            </a:rPr>
            <a:t> се </a:t>
          </a:r>
          <a:r>
            <a:rPr lang="ru-RU" sz="1600" dirty="0" err="1" smtClean="0">
              <a:solidFill>
                <a:schemeClr val="bg1"/>
              </a:solidFill>
              <a:latin typeface="Times New Roman" pitchFamily="18" charset="0"/>
              <a:cs typeface="Times New Roman" pitchFamily="18" charset="0"/>
            </a:rPr>
            <a:t>отчуждени</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предадени</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отхвърлени</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Неспокойни</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забързани</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ентусиасти</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фанатици</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Всичко</a:t>
          </a:r>
          <a:r>
            <a:rPr lang="ru-RU" sz="1600" dirty="0" smtClean="0">
              <a:solidFill>
                <a:schemeClr val="bg1"/>
              </a:solidFill>
              <a:latin typeface="Times New Roman" pitchFamily="18" charset="0"/>
              <a:cs typeface="Times New Roman" pitchFamily="18" charset="0"/>
            </a:rPr>
            <a:t> им </a:t>
          </a:r>
          <a:r>
            <a:rPr lang="ru-RU" sz="1600" dirty="0" err="1" smtClean="0">
              <a:solidFill>
                <a:schemeClr val="bg1"/>
              </a:solidFill>
              <a:latin typeface="Times New Roman" pitchFamily="18" charset="0"/>
              <a:cs typeface="Times New Roman" pitchFamily="18" charset="0"/>
            </a:rPr>
            <a:t>изглежда</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нереално</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Имат</a:t>
          </a:r>
          <a:r>
            <a:rPr lang="ru-RU" sz="1600" dirty="0" smtClean="0">
              <a:solidFill>
                <a:schemeClr val="bg1"/>
              </a:solidFill>
              <a:latin typeface="Times New Roman" pitchFamily="18" charset="0"/>
              <a:cs typeface="Times New Roman" pitchFamily="18" charset="0"/>
            </a:rPr>
            <a:t> </a:t>
          </a:r>
          <a:r>
            <a:rPr lang="ru-RU" sz="1600" dirty="0" err="1" smtClean="0">
              <a:solidFill>
                <a:schemeClr val="bg1"/>
              </a:solidFill>
              <a:latin typeface="Times New Roman" pitchFamily="18" charset="0"/>
              <a:cs typeface="Times New Roman" pitchFamily="18" charset="0"/>
            </a:rPr>
            <a:t>проблеми</a:t>
          </a:r>
          <a:r>
            <a:rPr lang="ru-RU" sz="1600" dirty="0" smtClean="0">
              <a:solidFill>
                <a:schemeClr val="bg1"/>
              </a:solidFill>
              <a:latin typeface="Times New Roman" pitchFamily="18" charset="0"/>
              <a:cs typeface="Times New Roman" pitchFamily="18" charset="0"/>
            </a:rPr>
            <a:t> с </a:t>
          </a:r>
          <a:r>
            <a:rPr lang="ru-RU" sz="1600" dirty="0" err="1" smtClean="0">
              <a:solidFill>
                <a:schemeClr val="bg1"/>
              </a:solidFill>
              <a:latin typeface="Times New Roman" pitchFamily="18" charset="0"/>
              <a:cs typeface="Times New Roman" pitchFamily="18" charset="0"/>
            </a:rPr>
            <a:t>преценка</a:t>
          </a:r>
          <a:r>
            <a:rPr lang="ru-RU" sz="1600" dirty="0" smtClean="0">
              <a:solidFill>
                <a:schemeClr val="bg1"/>
              </a:solidFill>
              <a:latin typeface="Times New Roman" pitchFamily="18" charset="0"/>
              <a:cs typeface="Times New Roman" pitchFamily="18" charset="0"/>
            </a:rPr>
            <a:t> на </a:t>
          </a:r>
          <a:r>
            <a:rPr lang="ru-RU" sz="1600" dirty="0" err="1" smtClean="0">
              <a:solidFill>
                <a:schemeClr val="bg1"/>
              </a:solidFill>
              <a:latin typeface="Times New Roman" pitchFamily="18" charset="0"/>
              <a:cs typeface="Times New Roman" pitchFamily="18" charset="0"/>
            </a:rPr>
            <a:t>времето</a:t>
          </a:r>
          <a:r>
            <a:rPr lang="ru-RU" sz="1600" dirty="0" smtClean="0">
              <a:solidFill>
                <a:schemeClr val="bg1"/>
              </a:solidFill>
              <a:latin typeface="Times New Roman" pitchFamily="18" charset="0"/>
              <a:cs typeface="Times New Roman" pitchFamily="18" charset="0"/>
            </a:rPr>
            <a:t>. </a:t>
          </a:r>
          <a:endParaRPr lang="bg-BG" sz="1600" dirty="0">
            <a:solidFill>
              <a:schemeClr val="bg1"/>
            </a:solidFill>
            <a:latin typeface="Times New Roman" pitchFamily="18" charset="0"/>
            <a:cs typeface="Times New Roman" pitchFamily="18" charset="0"/>
          </a:endParaRPr>
        </a:p>
      </dgm:t>
    </dgm:pt>
    <dgm:pt modelId="{E72FA347-ABDE-42E5-8C59-3B4A5B4CBA71}" type="parTrans" cxnId="{5F901AAB-F8D2-4A92-A891-D4A2498E312B}">
      <dgm:prSet/>
      <dgm:spPr/>
      <dgm:t>
        <a:bodyPr/>
        <a:lstStyle/>
        <a:p>
          <a:endParaRPr lang="bg-BG"/>
        </a:p>
      </dgm:t>
    </dgm:pt>
    <dgm:pt modelId="{488CEDA5-353C-401B-ACB4-B18149294663}" type="sibTrans" cxnId="{5F901AAB-F8D2-4A92-A891-D4A2498E312B}">
      <dgm:prSet/>
      <dgm:spPr/>
      <dgm:t>
        <a:bodyPr/>
        <a:lstStyle/>
        <a:p>
          <a:endParaRPr lang="bg-BG"/>
        </a:p>
      </dgm:t>
    </dgm:pt>
    <dgm:pt modelId="{DBB1A766-85D1-4BE6-A1FA-CB3D4F5AC057}">
      <dgm:prSet custT="1"/>
      <dgm:spPr/>
      <dgm:t>
        <a:bodyPr/>
        <a:lstStyle/>
        <a:p>
          <a:pPr algn="ctr" rtl="0"/>
          <a:r>
            <a:rPr lang="ru-RU" sz="1600" b="1" dirty="0" err="1" smtClean="0">
              <a:solidFill>
                <a:srgbClr val="002060"/>
              </a:solidFill>
              <a:latin typeface="Times New Roman" pitchFamily="18" charset="0"/>
              <a:cs typeface="Times New Roman" pitchFamily="18" charset="0"/>
            </a:rPr>
            <a:t>Sulphuric</a:t>
          </a:r>
          <a:r>
            <a:rPr lang="ru-RU" sz="1600" b="1" dirty="0" smtClean="0">
              <a:solidFill>
                <a:srgbClr val="002060"/>
              </a:solidFill>
              <a:latin typeface="Times New Roman" pitchFamily="18" charset="0"/>
              <a:cs typeface="Times New Roman" pitchFamily="18" charset="0"/>
            </a:rPr>
            <a:t> </a:t>
          </a:r>
          <a:r>
            <a:rPr lang="ru-RU" sz="1600" b="1" dirty="0" err="1" smtClean="0">
              <a:solidFill>
                <a:srgbClr val="002060"/>
              </a:solidFill>
              <a:latin typeface="Times New Roman" pitchFamily="18" charset="0"/>
              <a:cs typeface="Times New Roman" pitchFamily="18" charset="0"/>
            </a:rPr>
            <a:t>acid</a:t>
          </a:r>
          <a:r>
            <a:rPr lang="ru-RU" sz="1600" dirty="0" smtClean="0">
              <a:solidFill>
                <a:srgbClr val="002060"/>
              </a:solidFill>
              <a:latin typeface="Times New Roman" pitchFamily="18" charset="0"/>
              <a:cs typeface="Times New Roman" pitchFamily="18" charset="0"/>
            </a:rPr>
            <a:t> ( </a:t>
          </a:r>
          <a:r>
            <a:rPr lang="ru-RU" sz="1600" dirty="0" err="1" smtClean="0">
              <a:solidFill>
                <a:srgbClr val="002060"/>
              </a:solidFill>
              <a:latin typeface="Times New Roman" pitchFamily="18" charset="0"/>
              <a:cs typeface="Times New Roman" pitchFamily="18" charset="0"/>
            </a:rPr>
            <a:t>сярна</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киселина</a:t>
          </a:r>
          <a:r>
            <a:rPr lang="ru-RU" sz="1600" dirty="0" smtClean="0">
              <a:solidFill>
                <a:srgbClr val="002060"/>
              </a:solidFill>
              <a:latin typeface="Times New Roman" pitchFamily="18" charset="0"/>
              <a:cs typeface="Times New Roman" pitchFamily="18" charset="0"/>
            </a:rPr>
            <a:t>) – </a:t>
          </a:r>
          <a:r>
            <a:rPr lang="ru-RU" sz="1600" dirty="0" err="1" smtClean="0">
              <a:solidFill>
                <a:srgbClr val="002060"/>
              </a:solidFill>
              <a:latin typeface="Times New Roman" pitchFamily="18" charset="0"/>
              <a:cs typeface="Times New Roman" pitchFamily="18" charset="0"/>
            </a:rPr>
            <a:t>Непрекъснато</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бързат</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Времето</a:t>
          </a:r>
          <a:r>
            <a:rPr lang="ru-RU" sz="1600" dirty="0" smtClean="0">
              <a:solidFill>
                <a:srgbClr val="002060"/>
              </a:solidFill>
              <a:latin typeface="Times New Roman" pitchFamily="18" charset="0"/>
              <a:cs typeface="Times New Roman" pitchFamily="18" charset="0"/>
            </a:rPr>
            <a:t> все не им </a:t>
          </a:r>
          <a:r>
            <a:rPr lang="ru-RU" sz="1600" dirty="0" err="1" smtClean="0">
              <a:solidFill>
                <a:srgbClr val="002060"/>
              </a:solidFill>
              <a:latin typeface="Times New Roman" pitchFamily="18" charset="0"/>
              <a:cs typeface="Times New Roman" pitchFamily="18" charset="0"/>
            </a:rPr>
            <a:t>стига</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Лесно</a:t>
          </a:r>
          <a:r>
            <a:rPr lang="ru-RU" sz="1600" dirty="0" smtClean="0">
              <a:solidFill>
                <a:srgbClr val="002060"/>
              </a:solidFill>
              <a:latin typeface="Times New Roman" pitchFamily="18" charset="0"/>
              <a:cs typeface="Times New Roman" pitchFamily="18" charset="0"/>
            </a:rPr>
            <a:t> се </a:t>
          </a:r>
          <a:r>
            <a:rPr lang="ru-RU" sz="1600" dirty="0" err="1" smtClean="0">
              <a:solidFill>
                <a:srgbClr val="002060"/>
              </a:solidFill>
              <a:latin typeface="Times New Roman" pitchFamily="18" charset="0"/>
              <a:cs typeface="Times New Roman" pitchFamily="18" charset="0"/>
            </a:rPr>
            <a:t>плашат</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Страхуват</a:t>
          </a:r>
          <a:r>
            <a:rPr lang="ru-RU" sz="1600" dirty="0" smtClean="0">
              <a:solidFill>
                <a:srgbClr val="002060"/>
              </a:solidFill>
              <a:latin typeface="Times New Roman" pitchFamily="18" charset="0"/>
              <a:cs typeface="Times New Roman" pitchFamily="18" charset="0"/>
            </a:rPr>
            <a:t> се от </a:t>
          </a:r>
          <a:r>
            <a:rPr lang="ru-RU" sz="1600" dirty="0" err="1" smtClean="0">
              <a:solidFill>
                <a:srgbClr val="002060"/>
              </a:solidFill>
              <a:latin typeface="Times New Roman" pitchFamily="18" charset="0"/>
              <a:cs typeface="Times New Roman" pitchFamily="18" charset="0"/>
            </a:rPr>
            <a:t>дребни</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неща</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Намусени</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гневни</a:t>
          </a:r>
          <a:r>
            <a:rPr lang="ru-RU" sz="1600" dirty="0" smtClean="0">
              <a:solidFill>
                <a:srgbClr val="002060"/>
              </a:solidFill>
              <a:latin typeface="Times New Roman" pitchFamily="18" charset="0"/>
              <a:cs typeface="Times New Roman" pitchFamily="18" charset="0"/>
            </a:rPr>
            <a:t> и </a:t>
          </a:r>
          <a:r>
            <a:rPr lang="ru-RU" sz="1600" dirty="0" err="1" smtClean="0">
              <a:solidFill>
                <a:srgbClr val="002060"/>
              </a:solidFill>
              <a:latin typeface="Times New Roman" pitchFamily="18" charset="0"/>
              <a:cs typeface="Times New Roman" pitchFamily="18" charset="0"/>
            </a:rPr>
            <a:t>нетърпеливи</a:t>
          </a:r>
          <a:r>
            <a:rPr lang="ru-RU" sz="1600" dirty="0" smtClean="0">
              <a:solidFill>
                <a:srgbClr val="002060"/>
              </a:solidFill>
              <a:latin typeface="Times New Roman" pitchFamily="18" charset="0"/>
              <a:cs typeface="Times New Roman" pitchFamily="18" charset="0"/>
            </a:rPr>
            <a:t>.</a:t>
          </a:r>
          <a:endParaRPr lang="bg-BG" sz="1600" dirty="0">
            <a:solidFill>
              <a:srgbClr val="002060"/>
            </a:solidFill>
            <a:latin typeface="Times New Roman" pitchFamily="18" charset="0"/>
            <a:cs typeface="Times New Roman" pitchFamily="18" charset="0"/>
          </a:endParaRPr>
        </a:p>
      </dgm:t>
    </dgm:pt>
    <dgm:pt modelId="{8C20A370-C637-43F4-92DD-3084810FBC62}" type="parTrans" cxnId="{54C3A83A-C28B-4F67-9B42-1F7366DCF4E5}">
      <dgm:prSet/>
      <dgm:spPr/>
      <dgm:t>
        <a:bodyPr/>
        <a:lstStyle/>
        <a:p>
          <a:endParaRPr lang="bg-BG"/>
        </a:p>
      </dgm:t>
    </dgm:pt>
    <dgm:pt modelId="{44628573-5831-483E-B506-633EBD6BAC1C}" type="sibTrans" cxnId="{54C3A83A-C28B-4F67-9B42-1F7366DCF4E5}">
      <dgm:prSet/>
      <dgm:spPr/>
      <dgm:t>
        <a:bodyPr/>
        <a:lstStyle/>
        <a:p>
          <a:endParaRPr lang="bg-BG"/>
        </a:p>
      </dgm:t>
    </dgm:pt>
    <dgm:pt modelId="{E0FA4E99-97D7-4361-870D-423EAE31D302}">
      <dgm:prSet custT="1"/>
      <dgm:spPr/>
      <dgm:t>
        <a:bodyPr/>
        <a:lstStyle/>
        <a:p>
          <a:pPr algn="ctr" rtl="0"/>
          <a:r>
            <a:rPr lang="ru-RU" sz="1600" b="1" dirty="0" err="1" smtClean="0">
              <a:solidFill>
                <a:srgbClr val="002060"/>
              </a:solidFill>
              <a:latin typeface="Times New Roman" pitchFamily="18" charset="0"/>
              <a:cs typeface="Times New Roman" pitchFamily="18" charset="0"/>
            </a:rPr>
            <a:t>Lilium</a:t>
          </a:r>
          <a:r>
            <a:rPr lang="ru-RU" sz="1600" b="1" dirty="0" smtClean="0">
              <a:solidFill>
                <a:srgbClr val="002060"/>
              </a:solidFill>
              <a:latin typeface="Times New Roman" pitchFamily="18" charset="0"/>
              <a:cs typeface="Times New Roman" pitchFamily="18" charset="0"/>
            </a:rPr>
            <a:t> </a:t>
          </a:r>
          <a:r>
            <a:rPr lang="ru-RU" sz="1600" b="1" dirty="0" err="1" smtClean="0">
              <a:solidFill>
                <a:srgbClr val="002060"/>
              </a:solidFill>
              <a:latin typeface="Times New Roman" pitchFamily="18" charset="0"/>
              <a:cs typeface="Times New Roman" pitchFamily="18" charset="0"/>
            </a:rPr>
            <a:t>tigrinum</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(тигров крем - растение) – </a:t>
          </a:r>
          <a:r>
            <a:rPr lang="ru-RU" sz="1600" dirty="0" err="1" smtClean="0">
              <a:solidFill>
                <a:srgbClr val="002060"/>
              </a:solidFill>
              <a:latin typeface="Times New Roman" pitchFamily="18" charset="0"/>
              <a:cs typeface="Times New Roman" pitchFamily="18" charset="0"/>
            </a:rPr>
            <a:t>горещи</a:t>
          </a:r>
          <a:r>
            <a:rPr lang="ru-RU" sz="1600" dirty="0" smtClean="0">
              <a:solidFill>
                <a:srgbClr val="002060"/>
              </a:solidFill>
              <a:latin typeface="Times New Roman" pitchFamily="18" charset="0"/>
              <a:cs typeface="Times New Roman" pitchFamily="18" charset="0"/>
            </a:rPr>
            <a:t> и </a:t>
          </a:r>
          <a:r>
            <a:rPr lang="ru-RU" sz="1600" dirty="0" err="1" smtClean="0">
              <a:solidFill>
                <a:srgbClr val="002060"/>
              </a:solidFill>
              <a:latin typeface="Times New Roman" pitchFamily="18" charset="0"/>
              <a:cs typeface="Times New Roman" pitchFamily="18" charset="0"/>
            </a:rPr>
            <a:t>забързани</a:t>
          </a:r>
          <a:r>
            <a:rPr lang="ru-RU" sz="1600" dirty="0" smtClean="0">
              <a:solidFill>
                <a:srgbClr val="002060"/>
              </a:solidFill>
              <a:latin typeface="Times New Roman" pitchFamily="18" charset="0"/>
              <a:cs typeface="Times New Roman" pitchFamily="18" charset="0"/>
            </a:rPr>
            <a:t>, Трудно се </a:t>
          </a:r>
          <a:r>
            <a:rPr lang="ru-RU" sz="1600" dirty="0" err="1" smtClean="0">
              <a:solidFill>
                <a:srgbClr val="002060"/>
              </a:solidFill>
              <a:latin typeface="Times New Roman" pitchFamily="18" charset="0"/>
              <a:cs typeface="Times New Roman" pitchFamily="18" charset="0"/>
            </a:rPr>
            <a:t>концентрират</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Истерични</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Имат</a:t>
          </a:r>
          <a:r>
            <a:rPr lang="ru-RU" sz="1600" dirty="0" smtClean="0">
              <a:solidFill>
                <a:srgbClr val="002060"/>
              </a:solidFill>
              <a:latin typeface="Times New Roman" pitchFamily="18" charset="0"/>
              <a:cs typeface="Times New Roman" pitchFamily="18" charset="0"/>
            </a:rPr>
            <a:t> нужда от </a:t>
          </a:r>
          <a:r>
            <a:rPr lang="ru-RU" sz="1600" dirty="0" err="1" smtClean="0">
              <a:solidFill>
                <a:srgbClr val="002060"/>
              </a:solidFill>
              <a:latin typeface="Times New Roman" pitchFamily="18" charset="0"/>
              <a:cs typeface="Times New Roman" pitchFamily="18" charset="0"/>
            </a:rPr>
            <a:t>почивка</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Въображаеми</a:t>
          </a:r>
          <a:r>
            <a:rPr lang="ru-RU" sz="1600" dirty="0" smtClean="0">
              <a:solidFill>
                <a:srgbClr val="002060"/>
              </a:solidFill>
              <a:latin typeface="Times New Roman" pitchFamily="18" charset="0"/>
              <a:cs typeface="Times New Roman" pitchFamily="18" charset="0"/>
            </a:rPr>
            <a:t> тревоги. </a:t>
          </a:r>
          <a:endParaRPr lang="bg-BG" sz="1600" dirty="0">
            <a:solidFill>
              <a:srgbClr val="002060"/>
            </a:solidFill>
            <a:latin typeface="Times New Roman" pitchFamily="18" charset="0"/>
            <a:cs typeface="Times New Roman" pitchFamily="18" charset="0"/>
          </a:endParaRPr>
        </a:p>
      </dgm:t>
    </dgm:pt>
    <dgm:pt modelId="{34F41025-447A-4E8A-8568-6A127AA14AFB}" type="parTrans" cxnId="{AB7B24F7-E11D-4CAC-9AA8-97F151F06E59}">
      <dgm:prSet/>
      <dgm:spPr/>
      <dgm:t>
        <a:bodyPr/>
        <a:lstStyle/>
        <a:p>
          <a:endParaRPr lang="bg-BG"/>
        </a:p>
      </dgm:t>
    </dgm:pt>
    <dgm:pt modelId="{6012BEEE-1F5D-46E5-B2F7-7F945396920E}" type="sibTrans" cxnId="{AB7B24F7-E11D-4CAC-9AA8-97F151F06E59}">
      <dgm:prSet/>
      <dgm:spPr/>
      <dgm:t>
        <a:bodyPr/>
        <a:lstStyle/>
        <a:p>
          <a:endParaRPr lang="bg-BG"/>
        </a:p>
      </dgm:t>
    </dgm:pt>
    <dgm:pt modelId="{9B429989-3856-4435-ADE2-FB2287F0302B}">
      <dgm:prSet custT="1"/>
      <dgm:spPr/>
      <dgm:t>
        <a:bodyPr/>
        <a:lstStyle/>
        <a:p>
          <a:pPr algn="ctr" rtl="0"/>
          <a:r>
            <a:rPr lang="ru-RU" sz="1600" b="1" dirty="0" err="1" smtClean="0">
              <a:solidFill>
                <a:srgbClr val="002060"/>
              </a:solidFill>
              <a:latin typeface="Times New Roman" pitchFamily="18" charset="0"/>
              <a:cs typeface="Times New Roman" pitchFamily="18" charset="0"/>
            </a:rPr>
            <a:t>Medorrhinum</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нозод</a:t>
          </a:r>
          <a:r>
            <a:rPr lang="ru-RU" sz="1600" dirty="0" smtClean="0">
              <a:solidFill>
                <a:srgbClr val="002060"/>
              </a:solidFill>
              <a:latin typeface="Times New Roman" pitchFamily="18" charset="0"/>
              <a:cs typeface="Times New Roman" pitchFamily="18" charset="0"/>
            </a:rPr>
            <a:t>). Много диви. </a:t>
          </a:r>
          <a:r>
            <a:rPr lang="ru-RU" sz="1600" dirty="0" err="1" smtClean="0">
              <a:solidFill>
                <a:srgbClr val="002060"/>
              </a:solidFill>
              <a:latin typeface="Times New Roman" pitchFamily="18" charset="0"/>
              <a:cs typeface="Times New Roman" pitchFamily="18" charset="0"/>
            </a:rPr>
            <a:t>Имат</a:t>
          </a:r>
          <a:r>
            <a:rPr lang="ru-RU" sz="1600" dirty="0" smtClean="0">
              <a:solidFill>
                <a:srgbClr val="002060"/>
              </a:solidFill>
              <a:latin typeface="Times New Roman" pitchFamily="18" charset="0"/>
              <a:cs typeface="Times New Roman" pitchFamily="18" charset="0"/>
            </a:rPr>
            <a:t> чувство, че </a:t>
          </a:r>
          <a:r>
            <a:rPr lang="ru-RU" sz="1600" dirty="0" err="1" smtClean="0">
              <a:solidFill>
                <a:srgbClr val="002060"/>
              </a:solidFill>
              <a:latin typeface="Times New Roman" pitchFamily="18" charset="0"/>
              <a:cs typeface="Times New Roman" pitchFamily="18" charset="0"/>
            </a:rPr>
            <a:t>някой</a:t>
          </a:r>
          <a:r>
            <a:rPr lang="ru-RU" sz="1600" dirty="0" smtClean="0">
              <a:solidFill>
                <a:srgbClr val="002060"/>
              </a:solidFill>
              <a:latin typeface="Times New Roman" pitchFamily="18" charset="0"/>
              <a:cs typeface="Times New Roman" pitchFamily="18" charset="0"/>
            </a:rPr>
            <a:t> е зад тях и </a:t>
          </a:r>
          <a:r>
            <a:rPr lang="ru-RU" sz="1600" dirty="0" err="1" smtClean="0">
              <a:solidFill>
                <a:srgbClr val="002060"/>
              </a:solidFill>
              <a:latin typeface="Times New Roman" pitchFamily="18" charset="0"/>
              <a:cs typeface="Times New Roman" pitchFamily="18" charset="0"/>
            </a:rPr>
            <a:t>ги</a:t>
          </a:r>
          <a:r>
            <a:rPr lang="ru-RU" sz="1600" dirty="0" smtClean="0">
              <a:solidFill>
                <a:srgbClr val="002060"/>
              </a:solidFill>
              <a:latin typeface="Times New Roman" pitchFamily="18" charset="0"/>
              <a:cs typeface="Times New Roman" pitchFamily="18" charset="0"/>
            </a:rPr>
            <a:t> бута да </a:t>
          </a:r>
          <a:r>
            <a:rPr lang="ru-RU" sz="1600" dirty="0" err="1" smtClean="0">
              <a:solidFill>
                <a:srgbClr val="002060"/>
              </a:solidFill>
              <a:latin typeface="Times New Roman" pitchFamily="18" charset="0"/>
              <a:cs typeface="Times New Roman" pitchFamily="18" charset="0"/>
            </a:rPr>
            <a:t>вървят</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по-бързо</a:t>
          </a:r>
          <a:r>
            <a:rPr lang="ru-RU" sz="1600" dirty="0" smtClean="0">
              <a:solidFill>
                <a:srgbClr val="002060"/>
              </a:solidFill>
              <a:latin typeface="Times New Roman" pitchFamily="18" charset="0"/>
              <a:cs typeface="Times New Roman" pitchFamily="18" charset="0"/>
            </a:rPr>
            <a:t>. Много </a:t>
          </a:r>
          <a:r>
            <a:rPr lang="ru-RU" sz="1600" dirty="0" err="1" smtClean="0">
              <a:solidFill>
                <a:srgbClr val="002060"/>
              </a:solidFill>
              <a:latin typeface="Times New Roman" pitchFamily="18" charset="0"/>
              <a:cs typeface="Times New Roman" pitchFamily="18" charset="0"/>
            </a:rPr>
            <a:t>променливи</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Обичат</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животните</a:t>
          </a:r>
          <a:r>
            <a:rPr lang="ru-RU" sz="1600" dirty="0" smtClean="0">
              <a:solidFill>
                <a:srgbClr val="002060"/>
              </a:solidFill>
              <a:latin typeface="Times New Roman" pitchFamily="18" charset="0"/>
              <a:cs typeface="Times New Roman" pitchFamily="18" charset="0"/>
            </a:rPr>
            <a:t>, но </a:t>
          </a:r>
          <a:r>
            <a:rPr lang="ru-RU" sz="1600" dirty="0" err="1" smtClean="0">
              <a:solidFill>
                <a:srgbClr val="002060"/>
              </a:solidFill>
              <a:latin typeface="Times New Roman" pitchFamily="18" charset="0"/>
              <a:cs typeface="Times New Roman" pitchFamily="18" charset="0"/>
            </a:rPr>
            <a:t>са</a:t>
          </a:r>
          <a:r>
            <a:rPr lang="ru-RU" sz="1600" dirty="0" smtClean="0">
              <a:solidFill>
                <a:srgbClr val="002060"/>
              </a:solidFill>
              <a:latin typeface="Times New Roman" pitchFamily="18" charset="0"/>
              <a:cs typeface="Times New Roman" pitchFamily="18" charset="0"/>
            </a:rPr>
            <a:t> жестоки </a:t>
          </a:r>
          <a:r>
            <a:rPr lang="ru-RU" sz="1600" dirty="0" err="1" smtClean="0">
              <a:solidFill>
                <a:srgbClr val="002060"/>
              </a:solidFill>
              <a:latin typeface="Times New Roman" pitchFamily="18" charset="0"/>
              <a:cs typeface="Times New Roman" pitchFamily="18" charset="0"/>
            </a:rPr>
            <a:t>към</a:t>
          </a:r>
          <a:r>
            <a:rPr lang="ru-RU" sz="1600" dirty="0" smtClean="0">
              <a:solidFill>
                <a:srgbClr val="002060"/>
              </a:solidFill>
              <a:latin typeface="Times New Roman" pitchFamily="18" charset="0"/>
              <a:cs typeface="Times New Roman" pitchFamily="18" charset="0"/>
            </a:rPr>
            <a:t> тях. </a:t>
          </a:r>
          <a:endParaRPr lang="bg-BG" sz="1600" dirty="0">
            <a:solidFill>
              <a:srgbClr val="002060"/>
            </a:solidFill>
            <a:latin typeface="Times New Roman" pitchFamily="18" charset="0"/>
            <a:cs typeface="Times New Roman" pitchFamily="18" charset="0"/>
          </a:endParaRPr>
        </a:p>
      </dgm:t>
    </dgm:pt>
    <dgm:pt modelId="{21976944-8FF3-4FA1-BA93-70342BCB4F2F}" type="parTrans" cxnId="{67452F94-52DE-4A0E-8D11-C564B6F0B153}">
      <dgm:prSet/>
      <dgm:spPr/>
      <dgm:t>
        <a:bodyPr/>
        <a:lstStyle/>
        <a:p>
          <a:endParaRPr lang="bg-BG"/>
        </a:p>
      </dgm:t>
    </dgm:pt>
    <dgm:pt modelId="{0A3EE237-994A-4EB1-B5BA-85A4A77D4D86}" type="sibTrans" cxnId="{67452F94-52DE-4A0E-8D11-C564B6F0B153}">
      <dgm:prSet/>
      <dgm:spPr/>
      <dgm:t>
        <a:bodyPr/>
        <a:lstStyle/>
        <a:p>
          <a:endParaRPr lang="bg-BG"/>
        </a:p>
      </dgm:t>
    </dgm:pt>
    <dgm:pt modelId="{C3532B84-9920-4C0C-8CF1-7FEBF5E246CA}" type="pres">
      <dgm:prSet presAssocID="{962EE331-F12C-4CA1-9FCF-C9BB344C29AF}" presName="linear" presStyleCnt="0">
        <dgm:presLayoutVars>
          <dgm:animLvl val="lvl"/>
          <dgm:resizeHandles val="exact"/>
        </dgm:presLayoutVars>
      </dgm:prSet>
      <dgm:spPr/>
      <dgm:t>
        <a:bodyPr/>
        <a:lstStyle/>
        <a:p>
          <a:endParaRPr lang="bg-BG"/>
        </a:p>
      </dgm:t>
    </dgm:pt>
    <dgm:pt modelId="{841D1A5A-838F-4841-B0C5-54E06C3C0804}" type="pres">
      <dgm:prSet presAssocID="{AB5FB665-E2B2-479C-9D8A-EE51F60D7992}" presName="parentText" presStyleLbl="node1" presStyleIdx="0" presStyleCnt="5">
        <dgm:presLayoutVars>
          <dgm:chMax val="0"/>
          <dgm:bulletEnabled val="1"/>
        </dgm:presLayoutVars>
      </dgm:prSet>
      <dgm:spPr/>
      <dgm:t>
        <a:bodyPr/>
        <a:lstStyle/>
        <a:p>
          <a:endParaRPr lang="bg-BG"/>
        </a:p>
      </dgm:t>
    </dgm:pt>
    <dgm:pt modelId="{FA568AB2-449C-4A94-A557-04C4BF945230}" type="pres">
      <dgm:prSet presAssocID="{04929CDF-8C94-465E-AE51-4D08BBBA80A4}" presName="spacer" presStyleCnt="0"/>
      <dgm:spPr/>
    </dgm:pt>
    <dgm:pt modelId="{ABC66E58-B98C-42D4-AC65-0EA1C74B90BD}" type="pres">
      <dgm:prSet presAssocID="{12E51FB7-EBD6-48A9-B17A-ABB7AA621E31}" presName="parentText" presStyleLbl="node1" presStyleIdx="1" presStyleCnt="5">
        <dgm:presLayoutVars>
          <dgm:chMax val="0"/>
          <dgm:bulletEnabled val="1"/>
        </dgm:presLayoutVars>
      </dgm:prSet>
      <dgm:spPr/>
      <dgm:t>
        <a:bodyPr/>
        <a:lstStyle/>
        <a:p>
          <a:endParaRPr lang="bg-BG"/>
        </a:p>
      </dgm:t>
    </dgm:pt>
    <dgm:pt modelId="{71ADFAC9-FC5A-4BF8-9BB5-E6344E431AC5}" type="pres">
      <dgm:prSet presAssocID="{488CEDA5-353C-401B-ACB4-B18149294663}" presName="spacer" presStyleCnt="0"/>
      <dgm:spPr/>
    </dgm:pt>
    <dgm:pt modelId="{6306875A-6181-4C53-8AC5-EDDAE4E25911}" type="pres">
      <dgm:prSet presAssocID="{DBB1A766-85D1-4BE6-A1FA-CB3D4F5AC057}" presName="parentText" presStyleLbl="node1" presStyleIdx="2" presStyleCnt="5">
        <dgm:presLayoutVars>
          <dgm:chMax val="0"/>
          <dgm:bulletEnabled val="1"/>
        </dgm:presLayoutVars>
      </dgm:prSet>
      <dgm:spPr/>
      <dgm:t>
        <a:bodyPr/>
        <a:lstStyle/>
        <a:p>
          <a:endParaRPr lang="bg-BG"/>
        </a:p>
      </dgm:t>
    </dgm:pt>
    <dgm:pt modelId="{5BD159F7-3AA1-4357-8B3E-36F5E5486E21}" type="pres">
      <dgm:prSet presAssocID="{44628573-5831-483E-B506-633EBD6BAC1C}" presName="spacer" presStyleCnt="0"/>
      <dgm:spPr/>
    </dgm:pt>
    <dgm:pt modelId="{523BDC1E-831C-4F5A-B2C7-70EDEFF021B6}" type="pres">
      <dgm:prSet presAssocID="{E0FA4E99-97D7-4361-870D-423EAE31D302}" presName="parentText" presStyleLbl="node1" presStyleIdx="3" presStyleCnt="5">
        <dgm:presLayoutVars>
          <dgm:chMax val="0"/>
          <dgm:bulletEnabled val="1"/>
        </dgm:presLayoutVars>
      </dgm:prSet>
      <dgm:spPr/>
      <dgm:t>
        <a:bodyPr/>
        <a:lstStyle/>
        <a:p>
          <a:endParaRPr lang="bg-BG"/>
        </a:p>
      </dgm:t>
    </dgm:pt>
    <dgm:pt modelId="{CE0A188E-BF6E-4C99-8DDC-EEA05382AE8B}" type="pres">
      <dgm:prSet presAssocID="{6012BEEE-1F5D-46E5-B2F7-7F945396920E}" presName="spacer" presStyleCnt="0"/>
      <dgm:spPr/>
    </dgm:pt>
    <dgm:pt modelId="{C87ADE2D-2318-4FF3-ACDE-E91573BFB310}" type="pres">
      <dgm:prSet presAssocID="{9B429989-3856-4435-ADE2-FB2287F0302B}" presName="parentText" presStyleLbl="node1" presStyleIdx="4" presStyleCnt="5">
        <dgm:presLayoutVars>
          <dgm:chMax val="0"/>
          <dgm:bulletEnabled val="1"/>
        </dgm:presLayoutVars>
      </dgm:prSet>
      <dgm:spPr/>
      <dgm:t>
        <a:bodyPr/>
        <a:lstStyle/>
        <a:p>
          <a:endParaRPr lang="bg-BG"/>
        </a:p>
      </dgm:t>
    </dgm:pt>
  </dgm:ptLst>
  <dgm:cxnLst>
    <dgm:cxn modelId="{54C3A83A-C28B-4F67-9B42-1F7366DCF4E5}" srcId="{962EE331-F12C-4CA1-9FCF-C9BB344C29AF}" destId="{DBB1A766-85D1-4BE6-A1FA-CB3D4F5AC057}" srcOrd="2" destOrd="0" parTransId="{8C20A370-C637-43F4-92DD-3084810FBC62}" sibTransId="{44628573-5831-483E-B506-633EBD6BAC1C}"/>
    <dgm:cxn modelId="{0DC4EE65-12AA-4034-A145-FB05B4C60889}" type="presOf" srcId="{9B429989-3856-4435-ADE2-FB2287F0302B}" destId="{C87ADE2D-2318-4FF3-ACDE-E91573BFB310}" srcOrd="0" destOrd="0" presId="urn:microsoft.com/office/officeart/2005/8/layout/vList2"/>
    <dgm:cxn modelId="{10AE5653-0C71-40D2-89AB-8006D89C79BD}" type="presOf" srcId="{E0FA4E99-97D7-4361-870D-423EAE31D302}" destId="{523BDC1E-831C-4F5A-B2C7-70EDEFF021B6}" srcOrd="0" destOrd="0" presId="urn:microsoft.com/office/officeart/2005/8/layout/vList2"/>
    <dgm:cxn modelId="{CD13E4DE-1844-4820-B6C2-8AFF15B9FE8D}" type="presOf" srcId="{AB5FB665-E2B2-479C-9D8A-EE51F60D7992}" destId="{841D1A5A-838F-4841-B0C5-54E06C3C0804}" srcOrd="0" destOrd="0" presId="urn:microsoft.com/office/officeart/2005/8/layout/vList2"/>
    <dgm:cxn modelId="{ECD1A107-0D67-438C-9AF1-BEE9AB79792B}" srcId="{962EE331-F12C-4CA1-9FCF-C9BB344C29AF}" destId="{AB5FB665-E2B2-479C-9D8A-EE51F60D7992}" srcOrd="0" destOrd="0" parTransId="{920CB092-9AB0-429C-BF1D-163FB0AE6AE1}" sibTransId="{04929CDF-8C94-465E-AE51-4D08BBBA80A4}"/>
    <dgm:cxn modelId="{5F901AAB-F8D2-4A92-A891-D4A2498E312B}" srcId="{962EE331-F12C-4CA1-9FCF-C9BB344C29AF}" destId="{12E51FB7-EBD6-48A9-B17A-ABB7AA621E31}" srcOrd="1" destOrd="0" parTransId="{E72FA347-ABDE-42E5-8C59-3B4A5B4CBA71}" sibTransId="{488CEDA5-353C-401B-ACB4-B18149294663}"/>
    <dgm:cxn modelId="{67452F94-52DE-4A0E-8D11-C564B6F0B153}" srcId="{962EE331-F12C-4CA1-9FCF-C9BB344C29AF}" destId="{9B429989-3856-4435-ADE2-FB2287F0302B}" srcOrd="4" destOrd="0" parTransId="{21976944-8FF3-4FA1-BA93-70342BCB4F2F}" sibTransId="{0A3EE237-994A-4EB1-B5BA-85A4A77D4D86}"/>
    <dgm:cxn modelId="{25D2CC40-3F16-4F1F-A9BF-54BA9ED69047}" type="presOf" srcId="{12E51FB7-EBD6-48A9-B17A-ABB7AA621E31}" destId="{ABC66E58-B98C-42D4-AC65-0EA1C74B90BD}" srcOrd="0" destOrd="0" presId="urn:microsoft.com/office/officeart/2005/8/layout/vList2"/>
    <dgm:cxn modelId="{AE44788E-2262-49C0-9795-FC46CAC7EC5A}" type="presOf" srcId="{962EE331-F12C-4CA1-9FCF-C9BB344C29AF}" destId="{C3532B84-9920-4C0C-8CF1-7FEBF5E246CA}" srcOrd="0" destOrd="0" presId="urn:microsoft.com/office/officeart/2005/8/layout/vList2"/>
    <dgm:cxn modelId="{AB7B24F7-E11D-4CAC-9AA8-97F151F06E59}" srcId="{962EE331-F12C-4CA1-9FCF-C9BB344C29AF}" destId="{E0FA4E99-97D7-4361-870D-423EAE31D302}" srcOrd="3" destOrd="0" parTransId="{34F41025-447A-4E8A-8568-6A127AA14AFB}" sibTransId="{6012BEEE-1F5D-46E5-B2F7-7F945396920E}"/>
    <dgm:cxn modelId="{F24A11D1-4807-4A2C-8A85-CCFD945775D3}" type="presOf" srcId="{DBB1A766-85D1-4BE6-A1FA-CB3D4F5AC057}" destId="{6306875A-6181-4C53-8AC5-EDDAE4E25911}" srcOrd="0" destOrd="0" presId="urn:microsoft.com/office/officeart/2005/8/layout/vList2"/>
    <dgm:cxn modelId="{01EF0E0B-9497-40C9-8299-5B51BA5CEC0E}" type="presParOf" srcId="{C3532B84-9920-4C0C-8CF1-7FEBF5E246CA}" destId="{841D1A5A-838F-4841-B0C5-54E06C3C0804}" srcOrd="0" destOrd="0" presId="urn:microsoft.com/office/officeart/2005/8/layout/vList2"/>
    <dgm:cxn modelId="{1D6F96B2-66DB-4475-A386-580249758634}" type="presParOf" srcId="{C3532B84-9920-4C0C-8CF1-7FEBF5E246CA}" destId="{FA568AB2-449C-4A94-A557-04C4BF945230}" srcOrd="1" destOrd="0" presId="urn:microsoft.com/office/officeart/2005/8/layout/vList2"/>
    <dgm:cxn modelId="{44F0ED69-60CD-41B4-9B9A-02B247E52854}" type="presParOf" srcId="{C3532B84-9920-4C0C-8CF1-7FEBF5E246CA}" destId="{ABC66E58-B98C-42D4-AC65-0EA1C74B90BD}" srcOrd="2" destOrd="0" presId="urn:microsoft.com/office/officeart/2005/8/layout/vList2"/>
    <dgm:cxn modelId="{91529ABD-570C-474A-A9EB-440BAB4C4F64}" type="presParOf" srcId="{C3532B84-9920-4C0C-8CF1-7FEBF5E246CA}" destId="{71ADFAC9-FC5A-4BF8-9BB5-E6344E431AC5}" srcOrd="3" destOrd="0" presId="urn:microsoft.com/office/officeart/2005/8/layout/vList2"/>
    <dgm:cxn modelId="{A8AF8E9F-3A4C-4935-8CAD-DB7C0CCF6396}" type="presParOf" srcId="{C3532B84-9920-4C0C-8CF1-7FEBF5E246CA}" destId="{6306875A-6181-4C53-8AC5-EDDAE4E25911}" srcOrd="4" destOrd="0" presId="urn:microsoft.com/office/officeart/2005/8/layout/vList2"/>
    <dgm:cxn modelId="{393887A3-539A-476E-BFE7-35534700B6D0}" type="presParOf" srcId="{C3532B84-9920-4C0C-8CF1-7FEBF5E246CA}" destId="{5BD159F7-3AA1-4357-8B3E-36F5E5486E21}" srcOrd="5" destOrd="0" presId="urn:microsoft.com/office/officeart/2005/8/layout/vList2"/>
    <dgm:cxn modelId="{A1D0C5AD-192F-4F37-ADAE-F4141DE5DDCD}" type="presParOf" srcId="{C3532B84-9920-4C0C-8CF1-7FEBF5E246CA}" destId="{523BDC1E-831C-4F5A-B2C7-70EDEFF021B6}" srcOrd="6" destOrd="0" presId="urn:microsoft.com/office/officeart/2005/8/layout/vList2"/>
    <dgm:cxn modelId="{E0DC8B3F-994D-4DBF-AC6A-C2CDF5B56994}" type="presParOf" srcId="{C3532B84-9920-4C0C-8CF1-7FEBF5E246CA}" destId="{CE0A188E-BF6E-4C99-8DDC-EEA05382AE8B}" srcOrd="7" destOrd="0" presId="urn:microsoft.com/office/officeart/2005/8/layout/vList2"/>
    <dgm:cxn modelId="{AA55105B-BF31-4526-BC42-62FC477FA4F6}" type="presParOf" srcId="{C3532B84-9920-4C0C-8CF1-7FEBF5E246CA}" destId="{C87ADE2D-2318-4FF3-ACDE-E91573BFB310}"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3765933-CCA9-4BD6-9AAA-AE06495BD58F}" type="doc">
      <dgm:prSet loTypeId="urn:microsoft.com/office/officeart/2005/8/layout/hChevron3" loCatId="process" qsTypeId="urn:microsoft.com/office/officeart/2005/8/quickstyle/simple1" qsCatId="simple" csTypeId="urn:microsoft.com/office/officeart/2005/8/colors/colorful4" csCatId="colorful" phldr="1"/>
      <dgm:spPr/>
      <dgm:t>
        <a:bodyPr/>
        <a:lstStyle/>
        <a:p>
          <a:endParaRPr lang="bg-BG"/>
        </a:p>
      </dgm:t>
    </dgm:pt>
    <dgm:pt modelId="{D4B5EAE0-EBD3-4CBC-86DD-FBC202C4AD4C}">
      <dgm:prSet custT="1"/>
      <dgm:spPr/>
      <dgm:t>
        <a:bodyPr/>
        <a:lstStyle/>
        <a:p>
          <a:pPr rtl="0"/>
          <a:r>
            <a:rPr lang="bg-BG" sz="2800" b="1" dirty="0" smtClean="0">
              <a:solidFill>
                <a:srgbClr val="002060"/>
              </a:solidFill>
              <a:latin typeface="Times New Roman" pitchFamily="18" charset="0"/>
              <a:cs typeface="Times New Roman" pitchFamily="18" charset="0"/>
            </a:rPr>
            <a:t>ДИСКОМФОРТ. НЕУДОВЛЕТВОРЕНОСТ.</a:t>
          </a:r>
          <a:endParaRPr lang="bg-BG" sz="2800" b="1" dirty="0">
            <a:solidFill>
              <a:srgbClr val="002060"/>
            </a:solidFill>
            <a:latin typeface="Times New Roman" pitchFamily="18" charset="0"/>
            <a:cs typeface="Times New Roman" pitchFamily="18" charset="0"/>
          </a:endParaRPr>
        </a:p>
      </dgm:t>
    </dgm:pt>
    <dgm:pt modelId="{3440F60A-83C2-4D82-81F9-2C210F69F0A2}" type="parTrans" cxnId="{01E371E1-E16A-4756-B11F-AAE23C2A3EFD}">
      <dgm:prSet/>
      <dgm:spPr/>
      <dgm:t>
        <a:bodyPr/>
        <a:lstStyle/>
        <a:p>
          <a:endParaRPr lang="bg-BG"/>
        </a:p>
      </dgm:t>
    </dgm:pt>
    <dgm:pt modelId="{616EE9FB-4EB1-41A7-810D-BFB70924B191}" type="sibTrans" cxnId="{01E371E1-E16A-4756-B11F-AAE23C2A3EFD}">
      <dgm:prSet/>
      <dgm:spPr/>
      <dgm:t>
        <a:bodyPr/>
        <a:lstStyle/>
        <a:p>
          <a:endParaRPr lang="bg-BG"/>
        </a:p>
      </dgm:t>
    </dgm:pt>
    <dgm:pt modelId="{C148D648-D02F-47E4-902A-35B506CC56BD}" type="pres">
      <dgm:prSet presAssocID="{A3765933-CCA9-4BD6-9AAA-AE06495BD58F}" presName="Name0" presStyleCnt="0">
        <dgm:presLayoutVars>
          <dgm:dir/>
          <dgm:resizeHandles val="exact"/>
        </dgm:presLayoutVars>
      </dgm:prSet>
      <dgm:spPr/>
      <dgm:t>
        <a:bodyPr/>
        <a:lstStyle/>
        <a:p>
          <a:endParaRPr lang="bg-BG"/>
        </a:p>
      </dgm:t>
    </dgm:pt>
    <dgm:pt modelId="{E1736D7A-2BB7-436F-AD96-4524F1AD9E48}" type="pres">
      <dgm:prSet presAssocID="{D4B5EAE0-EBD3-4CBC-86DD-FBC202C4AD4C}" presName="parTxOnly" presStyleLbl="node1" presStyleIdx="0" presStyleCnt="1" custLinFactNeighborX="6459" custLinFactNeighborY="0">
        <dgm:presLayoutVars>
          <dgm:bulletEnabled val="1"/>
        </dgm:presLayoutVars>
      </dgm:prSet>
      <dgm:spPr/>
      <dgm:t>
        <a:bodyPr/>
        <a:lstStyle/>
        <a:p>
          <a:endParaRPr lang="bg-BG"/>
        </a:p>
      </dgm:t>
    </dgm:pt>
  </dgm:ptLst>
  <dgm:cxnLst>
    <dgm:cxn modelId="{3AE4AC81-A631-43E5-B363-07ADC853BF26}" type="presOf" srcId="{D4B5EAE0-EBD3-4CBC-86DD-FBC202C4AD4C}" destId="{E1736D7A-2BB7-436F-AD96-4524F1AD9E48}" srcOrd="0" destOrd="0" presId="urn:microsoft.com/office/officeart/2005/8/layout/hChevron3"/>
    <dgm:cxn modelId="{5D730B93-6A97-4A77-935A-20F852B18265}" type="presOf" srcId="{A3765933-CCA9-4BD6-9AAA-AE06495BD58F}" destId="{C148D648-D02F-47E4-902A-35B506CC56BD}" srcOrd="0" destOrd="0" presId="urn:microsoft.com/office/officeart/2005/8/layout/hChevron3"/>
    <dgm:cxn modelId="{01E371E1-E16A-4756-B11F-AAE23C2A3EFD}" srcId="{A3765933-CCA9-4BD6-9AAA-AE06495BD58F}" destId="{D4B5EAE0-EBD3-4CBC-86DD-FBC202C4AD4C}" srcOrd="0" destOrd="0" parTransId="{3440F60A-83C2-4D82-81F9-2C210F69F0A2}" sibTransId="{616EE9FB-4EB1-41A7-810D-BFB70924B191}"/>
    <dgm:cxn modelId="{69633425-BDFF-49A4-B951-2EBDDB2807A6}" type="presParOf" srcId="{C148D648-D02F-47E4-902A-35B506CC56BD}" destId="{E1736D7A-2BB7-436F-AD96-4524F1AD9E48}"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F58B2E0-227F-49CA-9A0A-D3F71250D92D}"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bg-BG"/>
        </a:p>
      </dgm:t>
    </dgm:pt>
    <dgm:pt modelId="{6CF09EFA-CBC2-4E97-BAE0-E088AFED1D0C}">
      <dgm:prSet custT="1"/>
      <dgm:spPr/>
      <dgm:t>
        <a:bodyPr/>
        <a:lstStyle/>
        <a:p>
          <a:pPr rtl="0"/>
          <a:r>
            <a:rPr lang="ru-RU" sz="1600" b="1" dirty="0" err="1" smtClean="0">
              <a:solidFill>
                <a:srgbClr val="002060"/>
              </a:solidFill>
              <a:latin typeface="Times New Roman" pitchFamily="18" charset="0"/>
              <a:cs typeface="Times New Roman" pitchFamily="18" charset="0"/>
            </a:rPr>
            <a:t>Arsenicum</a:t>
          </a:r>
          <a:r>
            <a:rPr lang="ru-RU" sz="1600" b="1" dirty="0" smtClean="0">
              <a:solidFill>
                <a:srgbClr val="002060"/>
              </a:solidFill>
              <a:latin typeface="Times New Roman" pitchFamily="18" charset="0"/>
              <a:cs typeface="Times New Roman" pitchFamily="18" charset="0"/>
            </a:rPr>
            <a:t> </a:t>
          </a:r>
          <a:r>
            <a:rPr lang="ru-RU" sz="1600" b="1" dirty="0" err="1" smtClean="0">
              <a:solidFill>
                <a:srgbClr val="002060"/>
              </a:solidFill>
              <a:latin typeface="Times New Roman" pitchFamily="18" charset="0"/>
              <a:cs typeface="Times New Roman" pitchFamily="18" charset="0"/>
            </a:rPr>
            <a:t>album</a:t>
          </a:r>
          <a:r>
            <a:rPr lang="ru-RU" sz="16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бял</a:t>
          </a:r>
          <a:r>
            <a:rPr lang="ru-RU" sz="1600" dirty="0" smtClean="0">
              <a:solidFill>
                <a:srgbClr val="002060"/>
              </a:solidFill>
              <a:latin typeface="Times New Roman" pitchFamily="18" charset="0"/>
              <a:cs typeface="Times New Roman" pitchFamily="18" charset="0"/>
            </a:rPr>
            <a:t> окис на </a:t>
          </a:r>
          <a:r>
            <a:rPr lang="ru-RU" sz="1600" dirty="0" err="1" smtClean="0">
              <a:solidFill>
                <a:srgbClr val="002060"/>
              </a:solidFill>
              <a:latin typeface="Times New Roman" pitchFamily="18" charset="0"/>
              <a:cs typeface="Times New Roman" pitchFamily="18" charset="0"/>
            </a:rPr>
            <a:t>метален</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арсен</a:t>
          </a:r>
          <a:r>
            <a:rPr lang="ru-RU" sz="1600" dirty="0" smtClean="0">
              <a:solidFill>
                <a:srgbClr val="002060"/>
              </a:solidFill>
              <a:latin typeface="Times New Roman" pitchFamily="18" charset="0"/>
              <a:cs typeface="Times New Roman" pitchFamily="18" charset="0"/>
            </a:rPr>
            <a:t>) – </a:t>
          </a:r>
          <a:r>
            <a:rPr lang="ru-RU" sz="1600" dirty="0" err="1" smtClean="0">
              <a:solidFill>
                <a:srgbClr val="002060"/>
              </a:solidFill>
              <a:latin typeface="Times New Roman" pitchFamily="18" charset="0"/>
              <a:cs typeface="Times New Roman" pitchFamily="18" charset="0"/>
            </a:rPr>
            <a:t>Неспокойствие</a:t>
          </a:r>
          <a:r>
            <a:rPr lang="ru-RU" sz="1600" dirty="0" smtClean="0">
              <a:solidFill>
                <a:srgbClr val="002060"/>
              </a:solidFill>
              <a:latin typeface="Times New Roman" pitchFamily="18" charset="0"/>
              <a:cs typeface="Times New Roman" pitchFamily="18" charset="0"/>
            </a:rPr>
            <a:t> и </a:t>
          </a:r>
          <a:r>
            <a:rPr lang="ru-RU" sz="1600" dirty="0" err="1" smtClean="0">
              <a:solidFill>
                <a:srgbClr val="002060"/>
              </a:solidFill>
              <a:latin typeface="Times New Roman" pitchFamily="18" charset="0"/>
              <a:cs typeface="Times New Roman" pitchFamily="18" charset="0"/>
            </a:rPr>
            <a:t>несигурност</a:t>
          </a:r>
          <a:r>
            <a:rPr lang="ru-RU" sz="1600" dirty="0" smtClean="0">
              <a:solidFill>
                <a:srgbClr val="002060"/>
              </a:solidFill>
              <a:latin typeface="Times New Roman" pitchFamily="18" charset="0"/>
              <a:cs typeface="Times New Roman" pitchFamily="18" charset="0"/>
            </a:rPr>
            <a:t>, притеснение за </a:t>
          </a:r>
          <a:r>
            <a:rPr lang="ru-RU" sz="1600" dirty="0" err="1" smtClean="0">
              <a:solidFill>
                <a:srgbClr val="002060"/>
              </a:solidFill>
              <a:latin typeface="Times New Roman" pitchFamily="18" charset="0"/>
              <a:cs typeface="Times New Roman" pitchFamily="18" charset="0"/>
            </a:rPr>
            <a:t>здравето</a:t>
          </a:r>
          <a:r>
            <a:rPr lang="ru-RU" sz="1600" dirty="0" smtClean="0">
              <a:solidFill>
                <a:srgbClr val="002060"/>
              </a:solidFill>
              <a:latin typeface="Times New Roman" pitchFamily="18" charset="0"/>
              <a:cs typeface="Times New Roman" pitchFamily="18" charset="0"/>
            </a:rPr>
            <a:t> и страх от </a:t>
          </a:r>
          <a:r>
            <a:rPr lang="ru-RU" sz="1600" dirty="0" err="1" smtClean="0">
              <a:solidFill>
                <a:srgbClr val="002060"/>
              </a:solidFill>
              <a:latin typeface="Times New Roman" pitchFamily="18" charset="0"/>
              <a:cs typeface="Times New Roman" pitchFamily="18" charset="0"/>
            </a:rPr>
            <a:t>смъртта</a:t>
          </a:r>
          <a:r>
            <a:rPr lang="ru-RU" sz="1600" dirty="0" smtClean="0">
              <a:solidFill>
                <a:srgbClr val="002060"/>
              </a:solidFill>
              <a:latin typeface="Times New Roman" pitchFamily="18" charset="0"/>
              <a:cs typeface="Times New Roman" pitchFamily="18" charset="0"/>
            </a:rPr>
            <a:t>. Много </a:t>
          </a:r>
          <a:r>
            <a:rPr lang="ru-RU" sz="1600" dirty="0" err="1" smtClean="0">
              <a:solidFill>
                <a:srgbClr val="002060"/>
              </a:solidFill>
              <a:latin typeface="Times New Roman" pitchFamily="18" charset="0"/>
              <a:cs typeface="Times New Roman" pitchFamily="18" charset="0"/>
            </a:rPr>
            <a:t>подредени</a:t>
          </a:r>
          <a:r>
            <a:rPr lang="ru-RU" sz="1600" dirty="0" smtClean="0">
              <a:solidFill>
                <a:srgbClr val="002060"/>
              </a:solidFill>
              <a:latin typeface="Times New Roman" pitchFamily="18" charset="0"/>
              <a:cs typeface="Times New Roman" pitchFamily="18" charset="0"/>
            </a:rPr>
            <a:t>. Дразнят се </a:t>
          </a:r>
          <a:r>
            <a:rPr lang="ru-RU" sz="1600" dirty="0" err="1" smtClean="0">
              <a:solidFill>
                <a:srgbClr val="002060"/>
              </a:solidFill>
              <a:latin typeface="Times New Roman" pitchFamily="18" charset="0"/>
              <a:cs typeface="Times New Roman" pitchFamily="18" charset="0"/>
            </a:rPr>
            <a:t>като</a:t>
          </a:r>
          <a:r>
            <a:rPr lang="ru-RU" sz="1600" dirty="0" smtClean="0">
              <a:solidFill>
                <a:srgbClr val="002060"/>
              </a:solidFill>
              <a:latin typeface="Times New Roman" pitchFamily="18" charset="0"/>
              <a:cs typeface="Times New Roman" pitchFamily="18" charset="0"/>
            </a:rPr>
            <a:t> им се </a:t>
          </a:r>
          <a:r>
            <a:rPr lang="ru-RU" sz="1600" dirty="0" err="1" smtClean="0">
              <a:solidFill>
                <a:srgbClr val="002060"/>
              </a:solidFill>
              <a:latin typeface="Times New Roman" pitchFamily="18" charset="0"/>
              <a:cs typeface="Times New Roman" pitchFamily="18" charset="0"/>
            </a:rPr>
            <a:t>пипат</a:t>
          </a:r>
          <a:r>
            <a:rPr lang="ru-RU" sz="1600" dirty="0" smtClean="0">
              <a:solidFill>
                <a:srgbClr val="002060"/>
              </a:solidFill>
              <a:latin typeface="Times New Roman" pitchFamily="18" charset="0"/>
              <a:cs typeface="Times New Roman" pitchFamily="18" charset="0"/>
            </a:rPr>
            <a:t> или </a:t>
          </a:r>
          <a:r>
            <a:rPr lang="ru-RU" sz="1600" dirty="0" err="1" smtClean="0">
              <a:solidFill>
                <a:srgbClr val="002060"/>
              </a:solidFill>
              <a:latin typeface="Times New Roman" pitchFamily="18" charset="0"/>
              <a:cs typeface="Times New Roman" pitchFamily="18" charset="0"/>
            </a:rPr>
            <a:t>разхвърлят</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нещата</a:t>
          </a:r>
          <a:r>
            <a:rPr lang="ru-RU" sz="1600" dirty="0" smtClean="0">
              <a:solidFill>
                <a:srgbClr val="002060"/>
              </a:solidFill>
              <a:latin typeface="Times New Roman" pitchFamily="18" charset="0"/>
              <a:cs typeface="Times New Roman" pitchFamily="18" charset="0"/>
            </a:rPr>
            <a:t>. Тревожат се за </a:t>
          </a:r>
          <a:r>
            <a:rPr lang="ru-RU" sz="1600" dirty="0" err="1" smtClean="0">
              <a:solidFill>
                <a:srgbClr val="002060"/>
              </a:solidFill>
              <a:latin typeface="Times New Roman" pitchFamily="18" charset="0"/>
              <a:cs typeface="Times New Roman" pitchFamily="18" charset="0"/>
            </a:rPr>
            <a:t>дреболии</a:t>
          </a:r>
          <a:r>
            <a:rPr lang="ru-RU" sz="1600" dirty="0" smtClean="0">
              <a:solidFill>
                <a:srgbClr val="002060"/>
              </a:solidFill>
              <a:latin typeface="Times New Roman" pitchFamily="18" charset="0"/>
              <a:cs typeface="Times New Roman" pitchFamily="18" charset="0"/>
            </a:rPr>
            <a:t>.</a:t>
          </a:r>
          <a:endParaRPr lang="bg-BG" sz="1600" dirty="0" smtClean="0">
            <a:solidFill>
              <a:srgbClr val="002060"/>
            </a:solidFill>
            <a:latin typeface="Times New Roman" pitchFamily="18" charset="0"/>
            <a:cs typeface="Times New Roman" pitchFamily="18" charset="0"/>
          </a:endParaRPr>
        </a:p>
        <a:p>
          <a:r>
            <a:rPr lang="ru-RU" sz="1600" b="1" dirty="0" err="1" smtClean="0">
              <a:solidFill>
                <a:srgbClr val="002060"/>
              </a:solidFill>
              <a:latin typeface="Times New Roman" pitchFamily="18" charset="0"/>
              <a:cs typeface="Times New Roman" pitchFamily="18" charset="0"/>
            </a:rPr>
            <a:t>Zinc</a:t>
          </a:r>
          <a:r>
            <a:rPr lang="ru-RU" sz="1600" dirty="0" smtClean="0">
              <a:solidFill>
                <a:srgbClr val="002060"/>
              </a:solidFill>
              <a:latin typeface="Times New Roman" pitchFamily="18" charset="0"/>
              <a:cs typeface="Times New Roman" pitchFamily="18" charset="0"/>
            </a:rPr>
            <a:t> (цинк) – </a:t>
          </a:r>
          <a:r>
            <a:rPr lang="ru-RU" sz="1600" dirty="0" err="1" smtClean="0">
              <a:solidFill>
                <a:srgbClr val="002060"/>
              </a:solidFill>
              <a:latin typeface="Times New Roman" pitchFamily="18" charset="0"/>
              <a:cs typeface="Times New Roman" pitchFamily="18" charset="0"/>
            </a:rPr>
            <a:t>Неспокойствие</a:t>
          </a:r>
          <a:r>
            <a:rPr lang="ru-RU" sz="1600" dirty="0" smtClean="0">
              <a:solidFill>
                <a:srgbClr val="002060"/>
              </a:solidFill>
              <a:latin typeface="Times New Roman" pitchFamily="18" charset="0"/>
              <a:cs typeface="Times New Roman" pitchFamily="18" charset="0"/>
            </a:rPr>
            <a:t> и </a:t>
          </a:r>
          <a:r>
            <a:rPr lang="ru-RU" sz="1600" dirty="0" err="1" smtClean="0">
              <a:solidFill>
                <a:srgbClr val="002060"/>
              </a:solidFill>
              <a:latin typeface="Times New Roman" pitchFamily="18" charset="0"/>
              <a:cs typeface="Times New Roman" pitchFamily="18" charset="0"/>
            </a:rPr>
            <a:t>нервност</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Неспокойни</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крака</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Треперене</a:t>
          </a:r>
          <a:r>
            <a:rPr lang="ru-RU" sz="1600" dirty="0" smtClean="0">
              <a:solidFill>
                <a:srgbClr val="002060"/>
              </a:solidFill>
              <a:latin typeface="Times New Roman" pitchFamily="18" charset="0"/>
              <a:cs typeface="Times New Roman" pitchFamily="18" charset="0"/>
            </a:rPr>
            <a:t> и </a:t>
          </a:r>
          <a:r>
            <a:rPr lang="ru-RU" sz="1600" dirty="0" err="1" smtClean="0">
              <a:solidFill>
                <a:srgbClr val="002060"/>
              </a:solidFill>
              <a:latin typeface="Times New Roman" pitchFamily="18" charset="0"/>
              <a:cs typeface="Times New Roman" pitchFamily="18" charset="0"/>
            </a:rPr>
            <a:t>потрепване</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Неспокойни</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крака</a:t>
          </a:r>
          <a:r>
            <a:rPr lang="ru-RU" sz="1600" dirty="0" smtClean="0">
              <a:solidFill>
                <a:srgbClr val="002060"/>
              </a:solidFill>
              <a:latin typeface="Times New Roman" pitchFamily="18" charset="0"/>
              <a:cs typeface="Times New Roman" pitchFamily="18" charset="0"/>
            </a:rPr>
            <a:t> по </a:t>
          </a:r>
          <a:r>
            <a:rPr lang="ru-RU" sz="1600" dirty="0" err="1" smtClean="0">
              <a:solidFill>
                <a:srgbClr val="002060"/>
              </a:solidFill>
              <a:latin typeface="Times New Roman" pitchFamily="18" charset="0"/>
              <a:cs typeface="Times New Roman" pitchFamily="18" charset="0"/>
            </a:rPr>
            <a:t>време</a:t>
          </a:r>
          <a:r>
            <a:rPr lang="ru-RU" sz="1600" dirty="0" smtClean="0">
              <a:solidFill>
                <a:srgbClr val="002060"/>
              </a:solidFill>
              <a:latin typeface="Times New Roman" pitchFamily="18" charset="0"/>
              <a:cs typeface="Times New Roman" pitchFamily="18" charset="0"/>
            </a:rPr>
            <a:t> на </a:t>
          </a:r>
          <a:r>
            <a:rPr lang="ru-RU" sz="1600" dirty="0" err="1" smtClean="0">
              <a:solidFill>
                <a:srgbClr val="002060"/>
              </a:solidFill>
              <a:latin typeface="Times New Roman" pitchFamily="18" charset="0"/>
              <a:cs typeface="Times New Roman" pitchFamily="18" charset="0"/>
            </a:rPr>
            <a:t>сън</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Оплакват</a:t>
          </a:r>
          <a:r>
            <a:rPr lang="ru-RU" sz="1600" dirty="0" smtClean="0">
              <a:solidFill>
                <a:srgbClr val="002060"/>
              </a:solidFill>
              <a:latin typeface="Times New Roman" pitchFamily="18" charset="0"/>
              <a:cs typeface="Times New Roman" pitchFamily="18" charset="0"/>
            </a:rPr>
            <a:t> се. Силен </a:t>
          </a:r>
          <a:r>
            <a:rPr lang="ru-RU" sz="1600" dirty="0" err="1" smtClean="0">
              <a:solidFill>
                <a:srgbClr val="002060"/>
              </a:solidFill>
              <a:latin typeface="Times New Roman" pitchFamily="18" charset="0"/>
              <a:cs typeface="Times New Roman" pitchFamily="18" charset="0"/>
            </a:rPr>
            <a:t>гняв</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Чувстват</a:t>
          </a:r>
          <a:r>
            <a:rPr lang="ru-RU" sz="1600" dirty="0" smtClean="0">
              <a:solidFill>
                <a:srgbClr val="002060"/>
              </a:solidFill>
              <a:latin typeface="Times New Roman" pitchFamily="18" charset="0"/>
              <a:cs typeface="Times New Roman" pitchFamily="18" charset="0"/>
            </a:rPr>
            <a:t> се </a:t>
          </a:r>
          <a:r>
            <a:rPr lang="ru-RU" sz="1600" dirty="0" err="1" smtClean="0">
              <a:solidFill>
                <a:srgbClr val="002060"/>
              </a:solidFill>
              <a:latin typeface="Times New Roman" pitchFamily="18" charset="0"/>
              <a:cs typeface="Times New Roman" pitchFamily="18" charset="0"/>
            </a:rPr>
            <a:t>като</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престъпници</a:t>
          </a:r>
          <a:r>
            <a:rPr lang="ru-RU" sz="1600" dirty="0" smtClean="0">
              <a:solidFill>
                <a:srgbClr val="002060"/>
              </a:solidFill>
              <a:latin typeface="Times New Roman" pitchFamily="18" charset="0"/>
              <a:cs typeface="Times New Roman" pitchFamily="18" charset="0"/>
            </a:rPr>
            <a:t>. Грешки при </a:t>
          </a:r>
          <a:r>
            <a:rPr lang="ru-RU" sz="1600" dirty="0" err="1" smtClean="0">
              <a:solidFill>
                <a:srgbClr val="002060"/>
              </a:solidFill>
              <a:latin typeface="Times New Roman" pitchFamily="18" charset="0"/>
              <a:cs typeface="Times New Roman" pitchFamily="18" charset="0"/>
            </a:rPr>
            <a:t>говорене</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иписане</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Склонност</a:t>
          </a:r>
          <a:r>
            <a:rPr lang="ru-RU" sz="1600" dirty="0" smtClean="0">
              <a:solidFill>
                <a:srgbClr val="002060"/>
              </a:solidFill>
              <a:latin typeface="Times New Roman" pitchFamily="18" charset="0"/>
              <a:cs typeface="Times New Roman" pitchFamily="18" charset="0"/>
            </a:rPr>
            <a:t> да </a:t>
          </a:r>
          <a:r>
            <a:rPr lang="ru-RU" sz="1600" dirty="0" err="1" smtClean="0">
              <a:solidFill>
                <a:srgbClr val="002060"/>
              </a:solidFill>
              <a:latin typeface="Times New Roman" pitchFamily="18" charset="0"/>
              <a:cs typeface="Times New Roman" pitchFamily="18" charset="0"/>
            </a:rPr>
            <a:t>слагат</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всичко</a:t>
          </a:r>
          <a:r>
            <a:rPr lang="ru-RU" sz="1600" dirty="0" smtClean="0">
              <a:solidFill>
                <a:srgbClr val="002060"/>
              </a:solidFill>
              <a:latin typeface="Times New Roman" pitchFamily="18" charset="0"/>
              <a:cs typeface="Times New Roman" pitchFamily="18" charset="0"/>
            </a:rPr>
            <a:t> в </a:t>
          </a:r>
          <a:r>
            <a:rPr lang="ru-RU" sz="1600" dirty="0" err="1" smtClean="0">
              <a:solidFill>
                <a:srgbClr val="002060"/>
              </a:solidFill>
              <a:latin typeface="Times New Roman" pitchFamily="18" charset="0"/>
              <a:cs typeface="Times New Roman" pitchFamily="18" charset="0"/>
            </a:rPr>
            <a:t>устата</a:t>
          </a:r>
          <a:r>
            <a:rPr lang="ru-RU" sz="1600" dirty="0" smtClean="0">
              <a:solidFill>
                <a:srgbClr val="002060"/>
              </a:solidFill>
              <a:latin typeface="Times New Roman" pitchFamily="18" charset="0"/>
              <a:cs typeface="Times New Roman" pitchFamily="18" charset="0"/>
            </a:rPr>
            <a:t> си и да </a:t>
          </a:r>
          <a:r>
            <a:rPr lang="ru-RU" sz="1600" dirty="0" err="1" smtClean="0">
              <a:solidFill>
                <a:srgbClr val="002060"/>
              </a:solidFill>
              <a:latin typeface="Times New Roman" pitchFamily="18" charset="0"/>
              <a:cs typeface="Times New Roman" pitchFamily="18" charset="0"/>
            </a:rPr>
            <a:t>го</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ближат</a:t>
          </a:r>
          <a:r>
            <a:rPr lang="ru-RU" sz="1600" dirty="0" smtClean="0">
              <a:solidFill>
                <a:srgbClr val="002060"/>
              </a:solidFill>
              <a:latin typeface="Times New Roman" pitchFamily="18" charset="0"/>
              <a:cs typeface="Times New Roman" pitchFamily="18" charset="0"/>
            </a:rPr>
            <a:t>. </a:t>
          </a:r>
          <a:r>
            <a:rPr lang="ru-RU" sz="1600" dirty="0" err="1" smtClean="0">
              <a:solidFill>
                <a:srgbClr val="002060"/>
              </a:solidFill>
              <a:latin typeface="Times New Roman" pitchFamily="18" charset="0"/>
              <a:cs typeface="Times New Roman" pitchFamily="18" charset="0"/>
            </a:rPr>
            <a:t>Интелектуално</a:t>
          </a:r>
          <a:r>
            <a:rPr lang="ru-RU" sz="1600" dirty="0" smtClean="0">
              <a:solidFill>
                <a:srgbClr val="002060"/>
              </a:solidFill>
              <a:latin typeface="Times New Roman" pitchFamily="18" charset="0"/>
              <a:cs typeface="Times New Roman" pitchFamily="18" charset="0"/>
            </a:rPr>
            <a:t> преждевременно </a:t>
          </a:r>
          <a:r>
            <a:rPr lang="ru-RU" sz="1600" dirty="0" err="1" smtClean="0">
              <a:solidFill>
                <a:srgbClr val="002060"/>
              </a:solidFill>
              <a:latin typeface="Times New Roman" pitchFamily="18" charset="0"/>
              <a:cs typeface="Times New Roman" pitchFamily="18" charset="0"/>
            </a:rPr>
            <a:t>развити</a:t>
          </a:r>
          <a:r>
            <a:rPr lang="ru-RU" sz="1600" dirty="0" smtClean="0">
              <a:solidFill>
                <a:srgbClr val="002060"/>
              </a:solidFill>
              <a:latin typeface="Times New Roman" pitchFamily="18" charset="0"/>
              <a:cs typeface="Times New Roman" pitchFamily="18" charset="0"/>
            </a:rPr>
            <a:t>.</a:t>
          </a:r>
          <a:endParaRPr lang="bg-BG" sz="1600" dirty="0" smtClean="0">
            <a:solidFill>
              <a:srgbClr val="002060"/>
            </a:solidFill>
            <a:latin typeface="Times New Roman" pitchFamily="18" charset="0"/>
            <a:cs typeface="Times New Roman" pitchFamily="18" charset="0"/>
          </a:endParaRPr>
        </a:p>
        <a:p>
          <a:pPr algn="ctr" rtl="0"/>
          <a:endParaRPr lang="bg-BG" sz="1600" dirty="0">
            <a:solidFill>
              <a:srgbClr val="002060"/>
            </a:solidFill>
            <a:latin typeface="Times New Roman" pitchFamily="18" charset="0"/>
            <a:cs typeface="Times New Roman" pitchFamily="18" charset="0"/>
          </a:endParaRPr>
        </a:p>
      </dgm:t>
    </dgm:pt>
    <dgm:pt modelId="{18335EBC-EEFE-44A4-B654-DFA28086CAD8}" type="parTrans" cxnId="{C9AD47D0-2FF4-49CA-9C6F-72C9D4E689B8}">
      <dgm:prSet/>
      <dgm:spPr/>
      <dgm:t>
        <a:bodyPr/>
        <a:lstStyle/>
        <a:p>
          <a:endParaRPr lang="bg-BG"/>
        </a:p>
      </dgm:t>
    </dgm:pt>
    <dgm:pt modelId="{82672E57-3C2E-4709-A214-1066D73B7386}" type="sibTrans" cxnId="{C9AD47D0-2FF4-49CA-9C6F-72C9D4E689B8}">
      <dgm:prSet/>
      <dgm:spPr/>
      <dgm:t>
        <a:bodyPr/>
        <a:lstStyle/>
        <a:p>
          <a:endParaRPr lang="bg-BG"/>
        </a:p>
      </dgm:t>
    </dgm:pt>
    <dgm:pt modelId="{B8D5C845-5A31-49F9-9A85-9045A0C66308}">
      <dgm:prSet/>
      <dgm:spPr/>
      <dgm:t>
        <a:bodyPr/>
        <a:lstStyle/>
        <a:p>
          <a:pPr algn="ctr" rtl="0"/>
          <a:r>
            <a:rPr lang="ru-RU" b="1" dirty="0" err="1" smtClean="0">
              <a:solidFill>
                <a:schemeClr val="bg1"/>
              </a:solidFill>
              <a:latin typeface="Times New Roman" pitchFamily="18" charset="0"/>
              <a:cs typeface="Times New Roman" pitchFamily="18" charset="0"/>
            </a:rPr>
            <a:t>Tuberculinum</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нозод</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Злобни</a:t>
          </a:r>
          <a:r>
            <a:rPr lang="ru-RU" dirty="0" smtClean="0">
              <a:solidFill>
                <a:schemeClr val="bg1"/>
              </a:solidFill>
              <a:latin typeface="Times New Roman" pitchFamily="18" charset="0"/>
              <a:cs typeface="Times New Roman" pitchFamily="18" charset="0"/>
            </a:rPr>
            <a:t> и вечно </a:t>
          </a:r>
          <a:r>
            <a:rPr lang="ru-RU" dirty="0" err="1" smtClean="0">
              <a:solidFill>
                <a:schemeClr val="bg1"/>
              </a:solidFill>
              <a:latin typeface="Times New Roman" pitchFamily="18" charset="0"/>
              <a:cs typeface="Times New Roman" pitchFamily="18" charset="0"/>
            </a:rPr>
            <a:t>недоволни</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Алергични</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към</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котки</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Лоши</a:t>
          </a:r>
          <a:r>
            <a:rPr lang="ru-RU" dirty="0" smtClean="0">
              <a:solidFill>
                <a:schemeClr val="bg1"/>
              </a:solidFill>
              <a:latin typeface="Times New Roman" pitchFamily="18" charset="0"/>
              <a:cs typeface="Times New Roman" pitchFamily="18" charset="0"/>
            </a:rPr>
            <a:t>  в </a:t>
          </a:r>
          <a:r>
            <a:rPr lang="ru-RU" dirty="0" err="1" smtClean="0">
              <a:solidFill>
                <a:schemeClr val="bg1"/>
              </a:solidFill>
              <a:latin typeface="Times New Roman" pitchFamily="18" charset="0"/>
              <a:cs typeface="Times New Roman" pitchFamily="18" charset="0"/>
            </a:rPr>
            <a:t>къщи</a:t>
          </a:r>
          <a:r>
            <a:rPr lang="ru-RU" dirty="0" smtClean="0">
              <a:solidFill>
                <a:schemeClr val="bg1"/>
              </a:solidFill>
              <a:latin typeface="Times New Roman" pitchFamily="18" charset="0"/>
              <a:cs typeface="Times New Roman" pitchFamily="18" charset="0"/>
            </a:rPr>
            <a:t> , </a:t>
          </a:r>
          <a:r>
            <a:rPr lang="ru-RU" dirty="0" err="1" smtClean="0">
              <a:solidFill>
                <a:schemeClr val="bg1"/>
              </a:solidFill>
              <a:latin typeface="Times New Roman" pitchFamily="18" charset="0"/>
              <a:cs typeface="Times New Roman" pitchFamily="18" charset="0"/>
            </a:rPr>
            <a:t>добри</a:t>
          </a:r>
          <a:r>
            <a:rPr lang="ru-RU" dirty="0" smtClean="0">
              <a:solidFill>
                <a:schemeClr val="bg1"/>
              </a:solidFill>
              <a:latin typeface="Times New Roman" pitchFamily="18" charset="0"/>
              <a:cs typeface="Times New Roman" pitchFamily="18" charset="0"/>
            </a:rPr>
            <a:t> в училище. </a:t>
          </a:r>
          <a:r>
            <a:rPr lang="ru-RU" dirty="0" err="1" smtClean="0">
              <a:solidFill>
                <a:schemeClr val="bg1"/>
              </a:solidFill>
              <a:latin typeface="Times New Roman" pitchFamily="18" charset="0"/>
              <a:cs typeface="Times New Roman" pitchFamily="18" charset="0"/>
            </a:rPr>
            <a:t>Променливо</a:t>
          </a:r>
          <a:r>
            <a:rPr lang="ru-RU" dirty="0" smtClean="0">
              <a:solidFill>
                <a:schemeClr val="bg1"/>
              </a:solidFill>
              <a:latin typeface="Times New Roman" pitchFamily="18" charset="0"/>
              <a:cs typeface="Times New Roman" pitchFamily="18" charset="0"/>
            </a:rPr>
            <a:t> настроение, </a:t>
          </a:r>
          <a:r>
            <a:rPr lang="ru-RU" dirty="0" err="1" smtClean="0">
              <a:solidFill>
                <a:schemeClr val="bg1"/>
              </a:solidFill>
              <a:latin typeface="Times New Roman" pitchFamily="18" charset="0"/>
              <a:cs typeface="Times New Roman" pitchFamily="18" charset="0"/>
            </a:rPr>
            <a:t>деструктивност</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Пристъпи</a:t>
          </a:r>
          <a:r>
            <a:rPr lang="ru-RU" dirty="0" smtClean="0">
              <a:solidFill>
                <a:schemeClr val="bg1"/>
              </a:solidFill>
              <a:latin typeface="Times New Roman" pitchFamily="18" charset="0"/>
              <a:cs typeface="Times New Roman" pitchFamily="18" charset="0"/>
            </a:rPr>
            <a:t> на </a:t>
          </a:r>
          <a:r>
            <a:rPr lang="ru-RU" dirty="0" err="1" smtClean="0">
              <a:solidFill>
                <a:schemeClr val="bg1"/>
              </a:solidFill>
              <a:latin typeface="Times New Roman" pitchFamily="18" charset="0"/>
              <a:cs typeface="Times New Roman" pitchFamily="18" charset="0"/>
            </a:rPr>
            <a:t>гняв</a:t>
          </a:r>
          <a:r>
            <a:rPr lang="ru-RU" dirty="0" smtClean="0">
              <a:solidFill>
                <a:schemeClr val="bg1"/>
              </a:solidFill>
              <a:latin typeface="Times New Roman" pitchFamily="18" charset="0"/>
              <a:cs typeface="Times New Roman" pitchFamily="18" charset="0"/>
            </a:rPr>
            <a:t> при </a:t>
          </a:r>
          <a:r>
            <a:rPr lang="ru-RU" dirty="0" err="1" smtClean="0">
              <a:solidFill>
                <a:schemeClr val="bg1"/>
              </a:solidFill>
              <a:latin typeface="Times New Roman" pitchFamily="18" charset="0"/>
              <a:cs typeface="Times New Roman" pitchFamily="18" charset="0"/>
            </a:rPr>
            <a:t>приятни</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събития</a:t>
          </a:r>
          <a:r>
            <a:rPr lang="ru-RU" dirty="0" smtClean="0">
              <a:solidFill>
                <a:schemeClr val="bg1"/>
              </a:solidFill>
              <a:latin typeface="Times New Roman" pitchFamily="18" charset="0"/>
              <a:cs typeface="Times New Roman" pitchFamily="18" charset="0"/>
            </a:rPr>
            <a:t>  - </a:t>
          </a:r>
          <a:r>
            <a:rPr lang="ru-RU" dirty="0" err="1" smtClean="0">
              <a:solidFill>
                <a:schemeClr val="bg1"/>
              </a:solidFill>
              <a:latin typeface="Times New Roman" pitchFamily="18" charset="0"/>
              <a:cs typeface="Times New Roman" pitchFamily="18" charset="0"/>
            </a:rPr>
            <a:t>празник</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излизане</a:t>
          </a:r>
          <a:r>
            <a:rPr lang="ru-RU" dirty="0" smtClean="0">
              <a:solidFill>
                <a:schemeClr val="bg1"/>
              </a:solidFill>
              <a:latin typeface="Times New Roman" pitchFamily="18" charset="0"/>
              <a:cs typeface="Times New Roman" pitchFamily="18" charset="0"/>
            </a:rPr>
            <a:t> – с </a:t>
          </a:r>
          <a:r>
            <a:rPr lang="ru-RU" dirty="0" err="1" smtClean="0">
              <a:solidFill>
                <a:schemeClr val="bg1"/>
              </a:solidFill>
              <a:latin typeface="Times New Roman" pitchFamily="18" charset="0"/>
              <a:cs typeface="Times New Roman" pitchFamily="18" charset="0"/>
            </a:rPr>
            <a:t>което</a:t>
          </a:r>
          <a:r>
            <a:rPr lang="ru-RU" dirty="0" smtClean="0">
              <a:solidFill>
                <a:schemeClr val="bg1"/>
              </a:solidFill>
              <a:latin typeface="Times New Roman" pitchFamily="18" charset="0"/>
              <a:cs typeface="Times New Roman" pitchFamily="18" charset="0"/>
            </a:rPr>
            <a:t> развалят </a:t>
          </a:r>
          <a:r>
            <a:rPr lang="ru-RU" dirty="0" err="1" smtClean="0">
              <a:solidFill>
                <a:schemeClr val="bg1"/>
              </a:solidFill>
              <a:latin typeface="Times New Roman" pitchFamily="18" charset="0"/>
              <a:cs typeface="Times New Roman" pitchFamily="18" charset="0"/>
            </a:rPr>
            <a:t>настроението</a:t>
          </a:r>
          <a:r>
            <a:rPr lang="ru-RU" dirty="0" smtClean="0">
              <a:solidFill>
                <a:schemeClr val="bg1"/>
              </a:solidFill>
              <a:latin typeface="Times New Roman" pitchFamily="18" charset="0"/>
              <a:cs typeface="Times New Roman" pitchFamily="18" charset="0"/>
            </a:rPr>
            <a:t> на </a:t>
          </a:r>
          <a:r>
            <a:rPr lang="ru-RU" dirty="0" err="1" smtClean="0">
              <a:solidFill>
                <a:schemeClr val="bg1"/>
              </a:solidFill>
              <a:latin typeface="Times New Roman" pitchFamily="18" charset="0"/>
              <a:cs typeface="Times New Roman" pitchFamily="18" charset="0"/>
            </a:rPr>
            <a:t>другите</a:t>
          </a:r>
          <a:r>
            <a:rPr lang="ru-RU" dirty="0" smtClean="0">
              <a:solidFill>
                <a:schemeClr val="bg1"/>
              </a:solidFill>
              <a:latin typeface="Times New Roman" pitchFamily="18" charset="0"/>
              <a:cs typeface="Times New Roman" pitchFamily="18" charset="0"/>
            </a:rPr>
            <a:t> от </a:t>
          </a:r>
          <a:r>
            <a:rPr lang="ru-RU" dirty="0" err="1" smtClean="0">
              <a:solidFill>
                <a:schemeClr val="bg1"/>
              </a:solidFill>
              <a:latin typeface="Times New Roman" pitchFamily="18" charset="0"/>
              <a:cs typeface="Times New Roman" pitchFamily="18" charset="0"/>
            </a:rPr>
            <a:t>семейството</a:t>
          </a:r>
          <a:r>
            <a:rPr lang="ru-RU" dirty="0" smtClean="0">
              <a:solidFill>
                <a:schemeClr val="bg1"/>
              </a:solidFill>
              <a:latin typeface="Times New Roman" pitchFamily="18" charset="0"/>
              <a:cs typeface="Times New Roman" pitchFamily="18" charset="0"/>
            </a:rPr>
            <a:t>. Огромна </a:t>
          </a:r>
          <a:r>
            <a:rPr lang="ru-RU" dirty="0" err="1" smtClean="0">
              <a:solidFill>
                <a:schemeClr val="bg1"/>
              </a:solidFill>
              <a:latin typeface="Times New Roman" pitchFamily="18" charset="0"/>
              <a:cs typeface="Times New Roman" pitchFamily="18" charset="0"/>
            </a:rPr>
            <a:t>енергия</a:t>
          </a:r>
          <a:r>
            <a:rPr lang="ru-RU" dirty="0" smtClean="0">
              <a:solidFill>
                <a:schemeClr val="bg1"/>
              </a:solidFill>
              <a:latin typeface="Times New Roman" pitchFamily="18" charset="0"/>
              <a:cs typeface="Times New Roman" pitchFamily="18" charset="0"/>
            </a:rPr>
            <a:t>. През </a:t>
          </a:r>
          <a:r>
            <a:rPr lang="ru-RU" dirty="0" err="1" smtClean="0">
              <a:solidFill>
                <a:schemeClr val="bg1"/>
              </a:solidFill>
              <a:latin typeface="Times New Roman" pitchFamily="18" charset="0"/>
              <a:cs typeface="Times New Roman" pitchFamily="18" charset="0"/>
            </a:rPr>
            <a:t>нощта</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скърцат</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със</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зъби</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Тичат</a:t>
          </a:r>
          <a:r>
            <a:rPr lang="ru-RU" dirty="0" smtClean="0">
              <a:solidFill>
                <a:schemeClr val="bg1"/>
              </a:solidFill>
              <a:latin typeface="Times New Roman" pitchFamily="18" charset="0"/>
              <a:cs typeface="Times New Roman" pitchFamily="18" charset="0"/>
            </a:rPr>
            <a:t> и </a:t>
          </a:r>
          <a:r>
            <a:rPr lang="ru-RU" dirty="0" err="1" smtClean="0">
              <a:solidFill>
                <a:schemeClr val="bg1"/>
              </a:solidFill>
              <a:latin typeface="Times New Roman" pitchFamily="18" charset="0"/>
              <a:cs typeface="Times New Roman" pitchFamily="18" charset="0"/>
            </a:rPr>
            <a:t>крещят</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Удрят</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блъскат</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другите</a:t>
          </a:r>
          <a:r>
            <a:rPr lang="ru-RU" dirty="0" smtClean="0">
              <a:solidFill>
                <a:schemeClr val="bg1"/>
              </a:solidFill>
              <a:latin typeface="Times New Roman" pitchFamily="18" charset="0"/>
              <a:cs typeface="Times New Roman" pitchFamily="18" charset="0"/>
            </a:rPr>
            <a:t>. При игра се </a:t>
          </a:r>
          <a:r>
            <a:rPr lang="ru-RU" dirty="0" err="1" smtClean="0">
              <a:solidFill>
                <a:schemeClr val="bg1"/>
              </a:solidFill>
              <a:latin typeface="Times New Roman" pitchFamily="18" charset="0"/>
              <a:cs typeface="Times New Roman" pitchFamily="18" charset="0"/>
            </a:rPr>
            <a:t>прехвърлят</a:t>
          </a:r>
          <a:r>
            <a:rPr lang="ru-RU" dirty="0" smtClean="0">
              <a:solidFill>
                <a:schemeClr val="bg1"/>
              </a:solidFill>
              <a:latin typeface="Times New Roman" pitchFamily="18" charset="0"/>
              <a:cs typeface="Times New Roman" pitchFamily="18" charset="0"/>
            </a:rPr>
            <a:t> от предмет на предмет. </a:t>
          </a:r>
          <a:r>
            <a:rPr lang="ru-RU" dirty="0" err="1" smtClean="0">
              <a:solidFill>
                <a:schemeClr val="bg1"/>
              </a:solidFill>
              <a:latin typeface="Times New Roman" pitchFamily="18" charset="0"/>
              <a:cs typeface="Times New Roman" pitchFamily="18" charset="0"/>
            </a:rPr>
            <a:t>Чупят</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ценни</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предмети</a:t>
          </a:r>
          <a:r>
            <a:rPr lang="ru-RU" dirty="0" smtClean="0">
              <a:solidFill>
                <a:schemeClr val="bg1"/>
              </a:solidFill>
              <a:latin typeface="Times New Roman" pitchFamily="18" charset="0"/>
              <a:cs typeface="Times New Roman" pitchFamily="18" charset="0"/>
            </a:rPr>
            <a:t>. </a:t>
          </a:r>
          <a:endParaRPr lang="bg-BG" dirty="0">
            <a:solidFill>
              <a:schemeClr val="bg1"/>
            </a:solidFill>
            <a:latin typeface="Times New Roman" pitchFamily="18" charset="0"/>
            <a:cs typeface="Times New Roman" pitchFamily="18" charset="0"/>
          </a:endParaRPr>
        </a:p>
      </dgm:t>
    </dgm:pt>
    <dgm:pt modelId="{E6E2836F-AD35-410F-8305-64E23747870A}" type="parTrans" cxnId="{F93390C6-9F18-4BFA-A5B5-497D2D9443E5}">
      <dgm:prSet/>
      <dgm:spPr/>
      <dgm:t>
        <a:bodyPr/>
        <a:lstStyle/>
        <a:p>
          <a:endParaRPr lang="bg-BG"/>
        </a:p>
      </dgm:t>
    </dgm:pt>
    <dgm:pt modelId="{A60DE3D3-4B81-4674-8B71-B6F99F5D28B3}" type="sibTrans" cxnId="{F93390C6-9F18-4BFA-A5B5-497D2D9443E5}">
      <dgm:prSet/>
      <dgm:spPr/>
      <dgm:t>
        <a:bodyPr/>
        <a:lstStyle/>
        <a:p>
          <a:endParaRPr lang="bg-BG"/>
        </a:p>
      </dgm:t>
    </dgm:pt>
    <dgm:pt modelId="{FBC7E45C-F31B-4F20-8421-E27BB5436AE2}" type="pres">
      <dgm:prSet presAssocID="{7F58B2E0-227F-49CA-9A0A-D3F71250D92D}" presName="outerComposite" presStyleCnt="0">
        <dgm:presLayoutVars>
          <dgm:chMax val="5"/>
          <dgm:dir/>
          <dgm:resizeHandles val="exact"/>
        </dgm:presLayoutVars>
      </dgm:prSet>
      <dgm:spPr/>
      <dgm:t>
        <a:bodyPr/>
        <a:lstStyle/>
        <a:p>
          <a:endParaRPr lang="bg-BG"/>
        </a:p>
      </dgm:t>
    </dgm:pt>
    <dgm:pt modelId="{19B67173-9840-4070-8BBF-C2FF883ADBF2}" type="pres">
      <dgm:prSet presAssocID="{7F58B2E0-227F-49CA-9A0A-D3F71250D92D}" presName="dummyMaxCanvas" presStyleCnt="0">
        <dgm:presLayoutVars/>
      </dgm:prSet>
      <dgm:spPr/>
    </dgm:pt>
    <dgm:pt modelId="{AACB8079-8727-4CBE-8D77-B1DB2233B758}" type="pres">
      <dgm:prSet presAssocID="{7F58B2E0-227F-49CA-9A0A-D3F71250D92D}" presName="TwoNodes_1" presStyleLbl="node1" presStyleIdx="0" presStyleCnt="2">
        <dgm:presLayoutVars>
          <dgm:bulletEnabled val="1"/>
        </dgm:presLayoutVars>
      </dgm:prSet>
      <dgm:spPr/>
      <dgm:t>
        <a:bodyPr/>
        <a:lstStyle/>
        <a:p>
          <a:endParaRPr lang="bg-BG"/>
        </a:p>
      </dgm:t>
    </dgm:pt>
    <dgm:pt modelId="{DD0349D1-4C62-46AF-8AC0-545447E4A5F8}" type="pres">
      <dgm:prSet presAssocID="{7F58B2E0-227F-49CA-9A0A-D3F71250D92D}" presName="TwoNodes_2" presStyleLbl="node1" presStyleIdx="1" presStyleCnt="2">
        <dgm:presLayoutVars>
          <dgm:bulletEnabled val="1"/>
        </dgm:presLayoutVars>
      </dgm:prSet>
      <dgm:spPr/>
      <dgm:t>
        <a:bodyPr/>
        <a:lstStyle/>
        <a:p>
          <a:endParaRPr lang="bg-BG"/>
        </a:p>
      </dgm:t>
    </dgm:pt>
    <dgm:pt modelId="{01187F44-62B0-4C04-A64A-ECCA21715F39}" type="pres">
      <dgm:prSet presAssocID="{7F58B2E0-227F-49CA-9A0A-D3F71250D92D}" presName="TwoConn_1-2" presStyleLbl="fgAccFollowNode1" presStyleIdx="0" presStyleCnt="1" custAng="5400000" custLinFactX="13273" custLinFactNeighborX="100000" custLinFactNeighborY="-8694">
        <dgm:presLayoutVars>
          <dgm:bulletEnabled val="1"/>
        </dgm:presLayoutVars>
      </dgm:prSet>
      <dgm:spPr/>
      <dgm:t>
        <a:bodyPr/>
        <a:lstStyle/>
        <a:p>
          <a:endParaRPr lang="bg-BG"/>
        </a:p>
      </dgm:t>
    </dgm:pt>
    <dgm:pt modelId="{EBF54975-3D01-46FD-8F2C-BF496927660B}" type="pres">
      <dgm:prSet presAssocID="{7F58B2E0-227F-49CA-9A0A-D3F71250D92D}" presName="TwoNodes_1_text" presStyleLbl="node1" presStyleIdx="1" presStyleCnt="2">
        <dgm:presLayoutVars>
          <dgm:bulletEnabled val="1"/>
        </dgm:presLayoutVars>
      </dgm:prSet>
      <dgm:spPr/>
      <dgm:t>
        <a:bodyPr/>
        <a:lstStyle/>
        <a:p>
          <a:endParaRPr lang="bg-BG"/>
        </a:p>
      </dgm:t>
    </dgm:pt>
    <dgm:pt modelId="{AAD74F9F-8D19-4F87-9DC3-FC8890DF3818}" type="pres">
      <dgm:prSet presAssocID="{7F58B2E0-227F-49CA-9A0A-D3F71250D92D}" presName="TwoNodes_2_text" presStyleLbl="node1" presStyleIdx="1" presStyleCnt="2">
        <dgm:presLayoutVars>
          <dgm:bulletEnabled val="1"/>
        </dgm:presLayoutVars>
      </dgm:prSet>
      <dgm:spPr/>
      <dgm:t>
        <a:bodyPr/>
        <a:lstStyle/>
        <a:p>
          <a:endParaRPr lang="bg-BG"/>
        </a:p>
      </dgm:t>
    </dgm:pt>
  </dgm:ptLst>
  <dgm:cxnLst>
    <dgm:cxn modelId="{B02CF9C8-2E0E-4A3E-B772-75D6738F4A93}" type="presOf" srcId="{B8D5C845-5A31-49F9-9A85-9045A0C66308}" destId="{AAD74F9F-8D19-4F87-9DC3-FC8890DF3818}" srcOrd="1" destOrd="0" presId="urn:microsoft.com/office/officeart/2005/8/layout/vProcess5"/>
    <dgm:cxn modelId="{B2080017-122E-404E-8258-C759DE6C502C}" type="presOf" srcId="{82672E57-3C2E-4709-A214-1066D73B7386}" destId="{01187F44-62B0-4C04-A64A-ECCA21715F39}" srcOrd="0" destOrd="0" presId="urn:microsoft.com/office/officeart/2005/8/layout/vProcess5"/>
    <dgm:cxn modelId="{8A6C9E67-0063-4287-ABF1-A6F3C808A071}" type="presOf" srcId="{7F58B2E0-227F-49CA-9A0A-D3F71250D92D}" destId="{FBC7E45C-F31B-4F20-8421-E27BB5436AE2}" srcOrd="0" destOrd="0" presId="urn:microsoft.com/office/officeart/2005/8/layout/vProcess5"/>
    <dgm:cxn modelId="{70092527-8049-429B-A39C-9F35F3018779}" type="presOf" srcId="{6CF09EFA-CBC2-4E97-BAE0-E088AFED1D0C}" destId="{AACB8079-8727-4CBE-8D77-B1DB2233B758}" srcOrd="0" destOrd="0" presId="urn:microsoft.com/office/officeart/2005/8/layout/vProcess5"/>
    <dgm:cxn modelId="{E9D4B46A-A837-45E8-B7D7-0991E823AE8B}" type="presOf" srcId="{B8D5C845-5A31-49F9-9A85-9045A0C66308}" destId="{DD0349D1-4C62-46AF-8AC0-545447E4A5F8}" srcOrd="0" destOrd="0" presId="urn:microsoft.com/office/officeart/2005/8/layout/vProcess5"/>
    <dgm:cxn modelId="{F93390C6-9F18-4BFA-A5B5-497D2D9443E5}" srcId="{7F58B2E0-227F-49CA-9A0A-D3F71250D92D}" destId="{B8D5C845-5A31-49F9-9A85-9045A0C66308}" srcOrd="1" destOrd="0" parTransId="{E6E2836F-AD35-410F-8305-64E23747870A}" sibTransId="{A60DE3D3-4B81-4674-8B71-B6F99F5D28B3}"/>
    <dgm:cxn modelId="{E685D724-A175-4B5B-904F-C48C9622C708}" type="presOf" srcId="{6CF09EFA-CBC2-4E97-BAE0-E088AFED1D0C}" destId="{EBF54975-3D01-46FD-8F2C-BF496927660B}" srcOrd="1" destOrd="0" presId="urn:microsoft.com/office/officeart/2005/8/layout/vProcess5"/>
    <dgm:cxn modelId="{C9AD47D0-2FF4-49CA-9C6F-72C9D4E689B8}" srcId="{7F58B2E0-227F-49CA-9A0A-D3F71250D92D}" destId="{6CF09EFA-CBC2-4E97-BAE0-E088AFED1D0C}" srcOrd="0" destOrd="0" parTransId="{18335EBC-EEFE-44A4-B654-DFA28086CAD8}" sibTransId="{82672E57-3C2E-4709-A214-1066D73B7386}"/>
    <dgm:cxn modelId="{73CAF7CE-1EAA-45FC-A9AD-89B342ACB856}" type="presParOf" srcId="{FBC7E45C-F31B-4F20-8421-E27BB5436AE2}" destId="{19B67173-9840-4070-8BBF-C2FF883ADBF2}" srcOrd="0" destOrd="0" presId="urn:microsoft.com/office/officeart/2005/8/layout/vProcess5"/>
    <dgm:cxn modelId="{A4BD1BC8-8B83-4EF4-AE63-EDE213B84BCB}" type="presParOf" srcId="{FBC7E45C-F31B-4F20-8421-E27BB5436AE2}" destId="{AACB8079-8727-4CBE-8D77-B1DB2233B758}" srcOrd="1" destOrd="0" presId="urn:microsoft.com/office/officeart/2005/8/layout/vProcess5"/>
    <dgm:cxn modelId="{FADE0614-5F49-46FD-B815-ADFE92CFB91B}" type="presParOf" srcId="{FBC7E45C-F31B-4F20-8421-E27BB5436AE2}" destId="{DD0349D1-4C62-46AF-8AC0-545447E4A5F8}" srcOrd="2" destOrd="0" presId="urn:microsoft.com/office/officeart/2005/8/layout/vProcess5"/>
    <dgm:cxn modelId="{47914DDB-97AE-47BD-AFD8-B122B6543478}" type="presParOf" srcId="{FBC7E45C-F31B-4F20-8421-E27BB5436AE2}" destId="{01187F44-62B0-4C04-A64A-ECCA21715F39}" srcOrd="3" destOrd="0" presId="urn:microsoft.com/office/officeart/2005/8/layout/vProcess5"/>
    <dgm:cxn modelId="{A69657D5-E918-4860-8673-8DB7605E15EA}" type="presParOf" srcId="{FBC7E45C-F31B-4F20-8421-E27BB5436AE2}" destId="{EBF54975-3D01-46FD-8F2C-BF496927660B}" srcOrd="4" destOrd="0" presId="urn:microsoft.com/office/officeart/2005/8/layout/vProcess5"/>
    <dgm:cxn modelId="{805C3A3B-8CD8-43AD-9943-A7A87A1D9745}" type="presParOf" srcId="{FBC7E45C-F31B-4F20-8421-E27BB5436AE2}" destId="{AAD74F9F-8D19-4F87-9DC3-FC8890DF3818}"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367F87-CB90-46E0-9658-DB4814181C66}"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bg-BG"/>
        </a:p>
      </dgm:t>
    </dgm:pt>
    <dgm:pt modelId="{72DEA6B4-BA18-4A6B-87AB-C6682FEE9596}">
      <dgm:prSet/>
      <dgm:spPr/>
      <dgm:t>
        <a:bodyPr/>
        <a:lstStyle/>
        <a:p>
          <a:pPr rtl="0"/>
          <a:endParaRPr lang="bg-BG" dirty="0"/>
        </a:p>
      </dgm:t>
    </dgm:pt>
    <dgm:pt modelId="{59B97C9E-FDFA-48B2-B74C-FAA8347BFE57}" type="parTrans" cxnId="{12CAD32E-0C4C-42BA-B554-1DB8A7653FAE}">
      <dgm:prSet/>
      <dgm:spPr/>
      <dgm:t>
        <a:bodyPr/>
        <a:lstStyle/>
        <a:p>
          <a:endParaRPr lang="bg-BG"/>
        </a:p>
      </dgm:t>
    </dgm:pt>
    <dgm:pt modelId="{ACA8972A-98C0-4659-9539-036566F5F558}" type="sibTrans" cxnId="{12CAD32E-0C4C-42BA-B554-1DB8A7653FAE}">
      <dgm:prSet/>
      <dgm:spPr/>
      <dgm:t>
        <a:bodyPr/>
        <a:lstStyle/>
        <a:p>
          <a:endParaRPr lang="bg-BG"/>
        </a:p>
      </dgm:t>
    </dgm:pt>
    <dgm:pt modelId="{CDF3DB15-BD0D-41A5-A667-D6A8CE84788A}">
      <dgm:prSet/>
      <dgm:spPr/>
      <dgm:t>
        <a:bodyPr/>
        <a:lstStyle/>
        <a:p>
          <a:pPr rtl="0"/>
          <a:endParaRPr lang="bg-BG" dirty="0"/>
        </a:p>
      </dgm:t>
    </dgm:pt>
    <dgm:pt modelId="{666B54E8-6034-4098-8868-2186CFA22403}" type="parTrans" cxnId="{526EFD48-36E6-486A-A6A7-066CE0D0B537}">
      <dgm:prSet/>
      <dgm:spPr/>
      <dgm:t>
        <a:bodyPr/>
        <a:lstStyle/>
        <a:p>
          <a:endParaRPr lang="bg-BG"/>
        </a:p>
      </dgm:t>
    </dgm:pt>
    <dgm:pt modelId="{C37BA235-2CDC-4221-9291-ADEC7D1B79FB}" type="sibTrans" cxnId="{526EFD48-36E6-486A-A6A7-066CE0D0B537}">
      <dgm:prSet/>
      <dgm:spPr/>
      <dgm:t>
        <a:bodyPr/>
        <a:lstStyle/>
        <a:p>
          <a:endParaRPr lang="bg-BG"/>
        </a:p>
      </dgm:t>
    </dgm:pt>
    <dgm:pt modelId="{9E3950C4-3A75-4823-808D-C7568B7D1E16}">
      <dgm:prSet/>
      <dgm:spPr/>
      <dgm:t>
        <a:bodyPr/>
        <a:lstStyle/>
        <a:p>
          <a:pPr rtl="0"/>
          <a:endParaRPr lang="bg-BG" dirty="0"/>
        </a:p>
      </dgm:t>
    </dgm:pt>
    <dgm:pt modelId="{60B3B30E-1639-4053-A220-2D2D3ADCAA67}" type="parTrans" cxnId="{B1205577-7743-4BBE-920B-FF3997129447}">
      <dgm:prSet/>
      <dgm:spPr/>
      <dgm:t>
        <a:bodyPr/>
        <a:lstStyle/>
        <a:p>
          <a:endParaRPr lang="bg-BG"/>
        </a:p>
      </dgm:t>
    </dgm:pt>
    <dgm:pt modelId="{BB1BD4EA-48B7-420A-AE25-153C2DA19896}" type="sibTrans" cxnId="{B1205577-7743-4BBE-920B-FF3997129447}">
      <dgm:prSet/>
      <dgm:spPr/>
      <dgm:t>
        <a:bodyPr/>
        <a:lstStyle/>
        <a:p>
          <a:endParaRPr lang="bg-BG"/>
        </a:p>
      </dgm:t>
    </dgm:pt>
    <dgm:pt modelId="{61DEEB41-FBDC-47F3-BE8D-1AE768DBB3B2}">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bg-BG" b="1" dirty="0">
              <a:latin typeface="Times New Roman" pitchFamily="18" charset="0"/>
              <a:cs typeface="Times New Roman" pitchFamily="18" charset="0"/>
            </a:rPr>
            <a:t>Деца с нарушения в чувствената сфера: </a:t>
          </a:r>
          <a:r>
            <a:rPr lang="bg-BG" dirty="0">
              <a:latin typeface="Times New Roman" pitchFamily="18" charset="0"/>
              <a:cs typeface="Times New Roman" pitchFamily="18" charset="0"/>
            </a:rPr>
            <a:t>озлобеност, грубост, жестокост и агресивност, враждебност и недоверчивост към хората, прогресираща отчужденост, цинизъм, липса на съвест и чувство за вина.</a:t>
          </a:r>
        </a:p>
        <a:p>
          <a:pPr marL="285750" indent="0" defTabSz="2889250">
            <a:lnSpc>
              <a:spcPct val="90000"/>
            </a:lnSpc>
            <a:spcBef>
              <a:spcPct val="0"/>
            </a:spcBef>
            <a:spcAft>
              <a:spcPct val="15000"/>
            </a:spcAft>
            <a:buNone/>
          </a:pPr>
          <a:endParaRPr lang="bg-BG" dirty="0">
            <a:latin typeface="Times New Roman" pitchFamily="18" charset="0"/>
            <a:cs typeface="Times New Roman" pitchFamily="18" charset="0"/>
          </a:endParaRPr>
        </a:p>
      </dgm:t>
    </dgm:pt>
    <dgm:pt modelId="{F5B22814-7914-4983-B39E-93A1E75B5720}" type="parTrans" cxnId="{4F1CB1D1-7655-4893-80D4-92741D16A572}">
      <dgm:prSet/>
      <dgm:spPr/>
      <dgm:t>
        <a:bodyPr/>
        <a:lstStyle/>
        <a:p>
          <a:endParaRPr lang="bg-BG"/>
        </a:p>
      </dgm:t>
    </dgm:pt>
    <dgm:pt modelId="{F455C166-44ED-4F8D-AD1C-B2558C8B0971}" type="sibTrans" cxnId="{4F1CB1D1-7655-4893-80D4-92741D16A572}">
      <dgm:prSet/>
      <dgm:spPr/>
      <dgm:t>
        <a:bodyPr/>
        <a:lstStyle/>
        <a:p>
          <a:endParaRPr lang="bg-BG"/>
        </a:p>
      </dgm:t>
    </dgm:pt>
    <dgm:pt modelId="{E23A5108-9BF1-42DE-B52E-B4F1E7A2C4A9}">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bg-BG" b="1" dirty="0">
              <a:latin typeface="Times New Roman" pitchFamily="18" charset="0"/>
              <a:cs typeface="Times New Roman" pitchFamily="18" charset="0"/>
            </a:rPr>
            <a:t>Егоист:</a:t>
          </a:r>
          <a:r>
            <a:rPr lang="bg-BG" dirty="0">
              <a:latin typeface="Times New Roman" pitchFamily="18" charset="0"/>
              <a:cs typeface="Times New Roman" pitchFamily="18" charset="0"/>
            </a:rPr>
            <a:t> това дете е привикнало неговите капризи да се изпълняват на 100%. Инатът и нахалството е средство за постигане на успех. Недисциплинираността е резултата от това.</a:t>
          </a:r>
        </a:p>
        <a:p>
          <a:pPr marL="114300" indent="0" defTabSz="666750">
            <a:lnSpc>
              <a:spcPct val="90000"/>
            </a:lnSpc>
            <a:spcBef>
              <a:spcPct val="0"/>
            </a:spcBef>
            <a:spcAft>
              <a:spcPct val="15000"/>
            </a:spcAft>
            <a:buNone/>
          </a:pPr>
          <a:endParaRPr lang="bg-BG" dirty="0">
            <a:latin typeface="Times New Roman" pitchFamily="18" charset="0"/>
            <a:cs typeface="Times New Roman" pitchFamily="18" charset="0"/>
          </a:endParaRPr>
        </a:p>
      </dgm:t>
    </dgm:pt>
    <dgm:pt modelId="{CC192137-7654-4174-B692-77BAB4718279}" type="parTrans" cxnId="{2FC95E0B-2E02-4C72-B26E-264F1965C6A8}">
      <dgm:prSet/>
      <dgm:spPr/>
      <dgm:t>
        <a:bodyPr/>
        <a:lstStyle/>
        <a:p>
          <a:endParaRPr lang="bg-BG"/>
        </a:p>
      </dgm:t>
    </dgm:pt>
    <dgm:pt modelId="{0AC85C37-7B99-4DFF-8199-FE7D44A4BA82}" type="sibTrans" cxnId="{2FC95E0B-2E02-4C72-B26E-264F1965C6A8}">
      <dgm:prSet/>
      <dgm:spPr/>
      <dgm:t>
        <a:bodyPr/>
        <a:lstStyle/>
        <a:p>
          <a:endParaRPr lang="bg-BG"/>
        </a:p>
      </dgm:t>
    </dgm:pt>
    <dgm:pt modelId="{049DE252-35B8-4958-A9E6-8A40ED40E252}">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bg-BG" b="1" dirty="0">
              <a:latin typeface="Times New Roman" pitchFamily="18" charset="0"/>
              <a:cs typeface="Times New Roman" pitchFamily="18" charset="0"/>
            </a:rPr>
            <a:t>Лъжци, хитреци: </a:t>
          </a:r>
          <a:r>
            <a:rPr lang="bg-BG" dirty="0">
              <a:latin typeface="Times New Roman" pitchFamily="18" charset="0"/>
              <a:cs typeface="Times New Roman" pitchFamily="18" charset="0"/>
            </a:rPr>
            <a:t>детските лъжи може да са породени от различни причини – нежелание да изпълни дадена задача; лицемерие, страх от </a:t>
          </a:r>
          <a:r>
            <a:rPr lang="bg-BG" dirty="0" smtClean="0">
              <a:latin typeface="Times New Roman" pitchFamily="18" charset="0"/>
              <a:cs typeface="Times New Roman" pitchFamily="18" charset="0"/>
            </a:rPr>
            <a:t>наказание.</a:t>
          </a:r>
          <a:endParaRPr lang="bg-BG" dirty="0">
            <a:latin typeface="Times New Roman" pitchFamily="18" charset="0"/>
            <a:cs typeface="Times New Roman" pitchFamily="18" charset="0"/>
          </a:endParaRPr>
        </a:p>
        <a:p>
          <a:pPr marL="114300" indent="0" defTabSz="666750">
            <a:lnSpc>
              <a:spcPct val="90000"/>
            </a:lnSpc>
            <a:spcBef>
              <a:spcPct val="0"/>
            </a:spcBef>
            <a:spcAft>
              <a:spcPct val="15000"/>
            </a:spcAft>
            <a:buNone/>
          </a:pPr>
          <a:endParaRPr lang="bg-BG" dirty="0">
            <a:latin typeface="Times New Roman" pitchFamily="18" charset="0"/>
            <a:cs typeface="Times New Roman" pitchFamily="18" charset="0"/>
          </a:endParaRPr>
        </a:p>
      </dgm:t>
    </dgm:pt>
    <dgm:pt modelId="{C4E19BD3-9DA0-4814-92DB-CC59AE4DC2E9}" type="parTrans" cxnId="{01A70906-FC50-4041-AA66-D83072C6C89B}">
      <dgm:prSet/>
      <dgm:spPr/>
      <dgm:t>
        <a:bodyPr/>
        <a:lstStyle/>
        <a:p>
          <a:endParaRPr lang="bg-BG"/>
        </a:p>
      </dgm:t>
    </dgm:pt>
    <dgm:pt modelId="{9859A5FE-4A37-480D-A6F2-C363A5E12EB3}" type="sibTrans" cxnId="{01A70906-FC50-4041-AA66-D83072C6C89B}">
      <dgm:prSet/>
      <dgm:spPr/>
      <dgm:t>
        <a:bodyPr/>
        <a:lstStyle/>
        <a:p>
          <a:endParaRPr lang="bg-BG"/>
        </a:p>
      </dgm:t>
    </dgm:pt>
    <dgm:pt modelId="{0F3AC2E6-47E8-4A90-8E43-8721BBC7D6E8}" type="pres">
      <dgm:prSet presAssocID="{A6367F87-CB90-46E0-9658-DB4814181C66}" presName="linearFlow" presStyleCnt="0">
        <dgm:presLayoutVars>
          <dgm:dir/>
          <dgm:animLvl val="lvl"/>
          <dgm:resizeHandles val="exact"/>
        </dgm:presLayoutVars>
      </dgm:prSet>
      <dgm:spPr/>
      <dgm:t>
        <a:bodyPr/>
        <a:lstStyle/>
        <a:p>
          <a:endParaRPr lang="bg-BG"/>
        </a:p>
      </dgm:t>
    </dgm:pt>
    <dgm:pt modelId="{5CEE91BF-3142-4527-A34D-E14D6F84D6B5}" type="pres">
      <dgm:prSet presAssocID="{72DEA6B4-BA18-4A6B-87AB-C6682FEE9596}" presName="composite" presStyleCnt="0"/>
      <dgm:spPr/>
    </dgm:pt>
    <dgm:pt modelId="{C68E0748-6BD8-40C4-80F3-A1B70C7A4AB0}" type="pres">
      <dgm:prSet presAssocID="{72DEA6B4-BA18-4A6B-87AB-C6682FEE9596}" presName="parentText" presStyleLbl="alignNode1" presStyleIdx="0" presStyleCnt="3">
        <dgm:presLayoutVars>
          <dgm:chMax val="1"/>
          <dgm:bulletEnabled val="1"/>
        </dgm:presLayoutVars>
      </dgm:prSet>
      <dgm:spPr/>
      <dgm:t>
        <a:bodyPr/>
        <a:lstStyle/>
        <a:p>
          <a:endParaRPr lang="bg-BG"/>
        </a:p>
      </dgm:t>
    </dgm:pt>
    <dgm:pt modelId="{42EBA061-1717-4A0D-8049-DA6C494C6851}" type="pres">
      <dgm:prSet presAssocID="{72DEA6B4-BA18-4A6B-87AB-C6682FEE9596}" presName="descendantText" presStyleLbl="alignAcc1" presStyleIdx="0" presStyleCnt="3">
        <dgm:presLayoutVars>
          <dgm:bulletEnabled val="1"/>
        </dgm:presLayoutVars>
      </dgm:prSet>
      <dgm:spPr/>
      <dgm:t>
        <a:bodyPr/>
        <a:lstStyle/>
        <a:p>
          <a:endParaRPr lang="bg-BG"/>
        </a:p>
      </dgm:t>
    </dgm:pt>
    <dgm:pt modelId="{812E89D5-2942-4BCD-9ED7-4A5E2B0F4E22}" type="pres">
      <dgm:prSet presAssocID="{ACA8972A-98C0-4659-9539-036566F5F558}" presName="sp" presStyleCnt="0"/>
      <dgm:spPr/>
    </dgm:pt>
    <dgm:pt modelId="{5218C2B1-37CB-45EB-85B6-5241D8C4CA3C}" type="pres">
      <dgm:prSet presAssocID="{CDF3DB15-BD0D-41A5-A667-D6A8CE84788A}" presName="composite" presStyleCnt="0"/>
      <dgm:spPr/>
    </dgm:pt>
    <dgm:pt modelId="{7BFA96AD-D1BC-485A-9F36-A5A69E685C9D}" type="pres">
      <dgm:prSet presAssocID="{CDF3DB15-BD0D-41A5-A667-D6A8CE84788A}" presName="parentText" presStyleLbl="alignNode1" presStyleIdx="1" presStyleCnt="3">
        <dgm:presLayoutVars>
          <dgm:chMax val="1"/>
          <dgm:bulletEnabled val="1"/>
        </dgm:presLayoutVars>
      </dgm:prSet>
      <dgm:spPr/>
      <dgm:t>
        <a:bodyPr/>
        <a:lstStyle/>
        <a:p>
          <a:endParaRPr lang="bg-BG"/>
        </a:p>
      </dgm:t>
    </dgm:pt>
    <dgm:pt modelId="{DA353DBC-7857-4E82-8A65-9BE351E79CD5}" type="pres">
      <dgm:prSet presAssocID="{CDF3DB15-BD0D-41A5-A667-D6A8CE84788A}" presName="descendantText" presStyleLbl="alignAcc1" presStyleIdx="1" presStyleCnt="3">
        <dgm:presLayoutVars>
          <dgm:bulletEnabled val="1"/>
        </dgm:presLayoutVars>
      </dgm:prSet>
      <dgm:spPr/>
      <dgm:t>
        <a:bodyPr/>
        <a:lstStyle/>
        <a:p>
          <a:endParaRPr lang="bg-BG"/>
        </a:p>
      </dgm:t>
    </dgm:pt>
    <dgm:pt modelId="{26E605A2-A681-4B22-893C-F30AEE1C53E1}" type="pres">
      <dgm:prSet presAssocID="{C37BA235-2CDC-4221-9291-ADEC7D1B79FB}" presName="sp" presStyleCnt="0"/>
      <dgm:spPr/>
    </dgm:pt>
    <dgm:pt modelId="{34BD1207-FBFD-4D2A-9EFD-46784D5D1BDA}" type="pres">
      <dgm:prSet presAssocID="{9E3950C4-3A75-4823-808D-C7568B7D1E16}" presName="composite" presStyleCnt="0"/>
      <dgm:spPr/>
    </dgm:pt>
    <dgm:pt modelId="{431A92EF-377D-462A-BB89-2DC45F397848}" type="pres">
      <dgm:prSet presAssocID="{9E3950C4-3A75-4823-808D-C7568B7D1E16}" presName="parentText" presStyleLbl="alignNode1" presStyleIdx="2" presStyleCnt="3">
        <dgm:presLayoutVars>
          <dgm:chMax val="1"/>
          <dgm:bulletEnabled val="1"/>
        </dgm:presLayoutVars>
      </dgm:prSet>
      <dgm:spPr/>
      <dgm:t>
        <a:bodyPr/>
        <a:lstStyle/>
        <a:p>
          <a:endParaRPr lang="bg-BG"/>
        </a:p>
      </dgm:t>
    </dgm:pt>
    <dgm:pt modelId="{D7DAF427-6105-413C-BC11-4D5B34E86A1B}" type="pres">
      <dgm:prSet presAssocID="{9E3950C4-3A75-4823-808D-C7568B7D1E16}" presName="descendantText" presStyleLbl="alignAcc1" presStyleIdx="2" presStyleCnt="3">
        <dgm:presLayoutVars>
          <dgm:bulletEnabled val="1"/>
        </dgm:presLayoutVars>
      </dgm:prSet>
      <dgm:spPr/>
      <dgm:t>
        <a:bodyPr/>
        <a:lstStyle/>
        <a:p>
          <a:endParaRPr lang="bg-BG"/>
        </a:p>
      </dgm:t>
    </dgm:pt>
  </dgm:ptLst>
  <dgm:cxnLst>
    <dgm:cxn modelId="{E10D844D-8A2E-4AFA-8BCF-3DB5CC8C28D9}" type="presOf" srcId="{72DEA6B4-BA18-4A6B-87AB-C6682FEE9596}" destId="{C68E0748-6BD8-40C4-80F3-A1B70C7A4AB0}" srcOrd="0" destOrd="0" presId="urn:microsoft.com/office/officeart/2005/8/layout/chevron2"/>
    <dgm:cxn modelId="{01A70906-FC50-4041-AA66-D83072C6C89B}" srcId="{9E3950C4-3A75-4823-808D-C7568B7D1E16}" destId="{049DE252-35B8-4958-A9E6-8A40ED40E252}" srcOrd="0" destOrd="0" parTransId="{C4E19BD3-9DA0-4814-92DB-CC59AE4DC2E9}" sibTransId="{9859A5FE-4A37-480D-A6F2-C363A5E12EB3}"/>
    <dgm:cxn modelId="{9E9FA264-EB15-43DB-9976-0032C11E6676}" type="presOf" srcId="{E23A5108-9BF1-42DE-B52E-B4F1E7A2C4A9}" destId="{DA353DBC-7857-4E82-8A65-9BE351E79CD5}" srcOrd="0" destOrd="0" presId="urn:microsoft.com/office/officeart/2005/8/layout/chevron2"/>
    <dgm:cxn modelId="{95E72BC3-39BA-413A-8809-18BD2AEBC5F4}" type="presOf" srcId="{049DE252-35B8-4958-A9E6-8A40ED40E252}" destId="{D7DAF427-6105-413C-BC11-4D5B34E86A1B}" srcOrd="0" destOrd="0" presId="urn:microsoft.com/office/officeart/2005/8/layout/chevron2"/>
    <dgm:cxn modelId="{B34FC167-E3A9-4936-9001-E8D15277DECE}" type="presOf" srcId="{61DEEB41-FBDC-47F3-BE8D-1AE768DBB3B2}" destId="{42EBA061-1717-4A0D-8049-DA6C494C6851}" srcOrd="0" destOrd="0" presId="urn:microsoft.com/office/officeart/2005/8/layout/chevron2"/>
    <dgm:cxn modelId="{4F1CB1D1-7655-4893-80D4-92741D16A572}" srcId="{72DEA6B4-BA18-4A6B-87AB-C6682FEE9596}" destId="{61DEEB41-FBDC-47F3-BE8D-1AE768DBB3B2}" srcOrd="0" destOrd="0" parTransId="{F5B22814-7914-4983-B39E-93A1E75B5720}" sibTransId="{F455C166-44ED-4F8D-AD1C-B2558C8B0971}"/>
    <dgm:cxn modelId="{12CAD32E-0C4C-42BA-B554-1DB8A7653FAE}" srcId="{A6367F87-CB90-46E0-9658-DB4814181C66}" destId="{72DEA6B4-BA18-4A6B-87AB-C6682FEE9596}" srcOrd="0" destOrd="0" parTransId="{59B97C9E-FDFA-48B2-B74C-FAA8347BFE57}" sibTransId="{ACA8972A-98C0-4659-9539-036566F5F558}"/>
    <dgm:cxn modelId="{E429D539-DA67-4064-A414-99C0D5C8A531}" type="presOf" srcId="{A6367F87-CB90-46E0-9658-DB4814181C66}" destId="{0F3AC2E6-47E8-4A90-8E43-8721BBC7D6E8}" srcOrd="0" destOrd="0" presId="urn:microsoft.com/office/officeart/2005/8/layout/chevron2"/>
    <dgm:cxn modelId="{3770788B-177F-4D94-A9ED-7164D48FBF38}" type="presOf" srcId="{9E3950C4-3A75-4823-808D-C7568B7D1E16}" destId="{431A92EF-377D-462A-BB89-2DC45F397848}" srcOrd="0" destOrd="0" presId="urn:microsoft.com/office/officeart/2005/8/layout/chevron2"/>
    <dgm:cxn modelId="{2FC95E0B-2E02-4C72-B26E-264F1965C6A8}" srcId="{CDF3DB15-BD0D-41A5-A667-D6A8CE84788A}" destId="{E23A5108-9BF1-42DE-B52E-B4F1E7A2C4A9}" srcOrd="0" destOrd="0" parTransId="{CC192137-7654-4174-B692-77BAB4718279}" sibTransId="{0AC85C37-7B99-4DFF-8199-FE7D44A4BA82}"/>
    <dgm:cxn modelId="{B1205577-7743-4BBE-920B-FF3997129447}" srcId="{A6367F87-CB90-46E0-9658-DB4814181C66}" destId="{9E3950C4-3A75-4823-808D-C7568B7D1E16}" srcOrd="2" destOrd="0" parTransId="{60B3B30E-1639-4053-A220-2D2D3ADCAA67}" sibTransId="{BB1BD4EA-48B7-420A-AE25-153C2DA19896}"/>
    <dgm:cxn modelId="{526EFD48-36E6-486A-A6A7-066CE0D0B537}" srcId="{A6367F87-CB90-46E0-9658-DB4814181C66}" destId="{CDF3DB15-BD0D-41A5-A667-D6A8CE84788A}" srcOrd="1" destOrd="0" parTransId="{666B54E8-6034-4098-8868-2186CFA22403}" sibTransId="{C37BA235-2CDC-4221-9291-ADEC7D1B79FB}"/>
    <dgm:cxn modelId="{938E1807-35AF-43D5-9B47-D84B88381522}" type="presOf" srcId="{CDF3DB15-BD0D-41A5-A667-D6A8CE84788A}" destId="{7BFA96AD-D1BC-485A-9F36-A5A69E685C9D}" srcOrd="0" destOrd="0" presId="urn:microsoft.com/office/officeart/2005/8/layout/chevron2"/>
    <dgm:cxn modelId="{7ADC6059-B663-41C0-98FC-FA613DB5B978}" type="presParOf" srcId="{0F3AC2E6-47E8-4A90-8E43-8721BBC7D6E8}" destId="{5CEE91BF-3142-4527-A34D-E14D6F84D6B5}" srcOrd="0" destOrd="0" presId="urn:microsoft.com/office/officeart/2005/8/layout/chevron2"/>
    <dgm:cxn modelId="{1D50F43C-AB0D-427E-BF9B-D0A672CBC6D9}" type="presParOf" srcId="{5CEE91BF-3142-4527-A34D-E14D6F84D6B5}" destId="{C68E0748-6BD8-40C4-80F3-A1B70C7A4AB0}" srcOrd="0" destOrd="0" presId="urn:microsoft.com/office/officeart/2005/8/layout/chevron2"/>
    <dgm:cxn modelId="{9EE4EF07-25A1-42FE-887F-6454477DD1D3}" type="presParOf" srcId="{5CEE91BF-3142-4527-A34D-E14D6F84D6B5}" destId="{42EBA061-1717-4A0D-8049-DA6C494C6851}" srcOrd="1" destOrd="0" presId="urn:microsoft.com/office/officeart/2005/8/layout/chevron2"/>
    <dgm:cxn modelId="{1D818881-B630-46D1-A26E-F14192880248}" type="presParOf" srcId="{0F3AC2E6-47E8-4A90-8E43-8721BBC7D6E8}" destId="{812E89D5-2942-4BCD-9ED7-4A5E2B0F4E22}" srcOrd="1" destOrd="0" presId="urn:microsoft.com/office/officeart/2005/8/layout/chevron2"/>
    <dgm:cxn modelId="{08974FAD-53C8-4915-9C3E-62FF17E4A79C}" type="presParOf" srcId="{0F3AC2E6-47E8-4A90-8E43-8721BBC7D6E8}" destId="{5218C2B1-37CB-45EB-85B6-5241D8C4CA3C}" srcOrd="2" destOrd="0" presId="urn:microsoft.com/office/officeart/2005/8/layout/chevron2"/>
    <dgm:cxn modelId="{B3A9D081-D8FF-4DEF-AE70-E6AA3FB18AD9}" type="presParOf" srcId="{5218C2B1-37CB-45EB-85B6-5241D8C4CA3C}" destId="{7BFA96AD-D1BC-485A-9F36-A5A69E685C9D}" srcOrd="0" destOrd="0" presId="urn:microsoft.com/office/officeart/2005/8/layout/chevron2"/>
    <dgm:cxn modelId="{BFB3D8B3-E4E4-4127-B742-1BD27A53F3FD}" type="presParOf" srcId="{5218C2B1-37CB-45EB-85B6-5241D8C4CA3C}" destId="{DA353DBC-7857-4E82-8A65-9BE351E79CD5}" srcOrd="1" destOrd="0" presId="urn:microsoft.com/office/officeart/2005/8/layout/chevron2"/>
    <dgm:cxn modelId="{3281DC8E-BE13-4C83-87F6-EAC540F12250}" type="presParOf" srcId="{0F3AC2E6-47E8-4A90-8E43-8721BBC7D6E8}" destId="{26E605A2-A681-4B22-893C-F30AEE1C53E1}" srcOrd="3" destOrd="0" presId="urn:microsoft.com/office/officeart/2005/8/layout/chevron2"/>
    <dgm:cxn modelId="{9F8F0453-6753-467A-A077-32DF5F233DE3}" type="presParOf" srcId="{0F3AC2E6-47E8-4A90-8E43-8721BBC7D6E8}" destId="{34BD1207-FBFD-4D2A-9EFD-46784D5D1BDA}" srcOrd="4" destOrd="0" presId="urn:microsoft.com/office/officeart/2005/8/layout/chevron2"/>
    <dgm:cxn modelId="{91CF5DF5-16EC-49ED-9F80-CA6750154F9D}" type="presParOf" srcId="{34BD1207-FBFD-4D2A-9EFD-46784D5D1BDA}" destId="{431A92EF-377D-462A-BB89-2DC45F397848}" srcOrd="0" destOrd="0" presId="urn:microsoft.com/office/officeart/2005/8/layout/chevron2"/>
    <dgm:cxn modelId="{1EF0402C-D569-4EB5-82A0-499E5FC762CA}" type="presParOf" srcId="{34BD1207-FBFD-4D2A-9EFD-46784D5D1BDA}" destId="{D7DAF427-6105-413C-BC11-4D5B34E86A1B}"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26967F3-170B-44E7-B1A0-DBA296F3468F}" type="doc">
      <dgm:prSet loTypeId="urn:microsoft.com/office/officeart/2005/8/layout/lProcess3" loCatId="process" qsTypeId="urn:microsoft.com/office/officeart/2005/8/quickstyle/3d2" qsCatId="3D" csTypeId="urn:microsoft.com/office/officeart/2005/8/colors/colorful4" csCatId="colorful" phldr="1"/>
      <dgm:spPr/>
      <dgm:t>
        <a:bodyPr/>
        <a:lstStyle/>
        <a:p>
          <a:endParaRPr lang="bg-BG"/>
        </a:p>
      </dgm:t>
    </dgm:pt>
    <dgm:pt modelId="{0CF4713C-C52F-4E1F-A3BD-9AC9F4EC173E}">
      <dgm:prSet custT="1"/>
      <dgm:spPr/>
      <dgm:t>
        <a:bodyPr/>
        <a:lstStyle/>
        <a:p>
          <a:pPr rtl="0"/>
          <a:r>
            <a:rPr lang="bg-BG" sz="3600" b="1" i="0" dirty="0">
              <a:solidFill>
                <a:srgbClr val="002060"/>
              </a:solidFill>
              <a:effectLst/>
              <a:latin typeface="Times New Roman" pitchFamily="18" charset="0"/>
              <a:cs typeface="Times New Roman" pitchFamily="18" charset="0"/>
            </a:rPr>
            <a:t>БЛАГОДАРЯ </a:t>
          </a:r>
          <a:r>
            <a:rPr lang="bg-BG" sz="3600" b="1" i="0" dirty="0" smtClean="0">
              <a:solidFill>
                <a:srgbClr val="002060"/>
              </a:solidFill>
              <a:effectLst/>
              <a:latin typeface="Times New Roman" pitchFamily="18" charset="0"/>
              <a:cs typeface="Times New Roman" pitchFamily="18" charset="0"/>
            </a:rPr>
            <a:t>ВИ</a:t>
          </a:r>
          <a:r>
            <a:rPr lang="bg-BG" sz="3600" b="1" i="0" dirty="0">
              <a:solidFill>
                <a:srgbClr val="002060"/>
              </a:solidFill>
              <a:effectLst/>
              <a:latin typeface="Times New Roman" pitchFamily="18" charset="0"/>
              <a:cs typeface="Times New Roman" pitchFamily="18" charset="0"/>
            </a:rPr>
            <a:t/>
          </a:r>
          <a:br>
            <a:rPr lang="bg-BG" sz="3600" b="1" i="0" dirty="0">
              <a:solidFill>
                <a:srgbClr val="002060"/>
              </a:solidFill>
              <a:effectLst/>
              <a:latin typeface="Times New Roman" pitchFamily="18" charset="0"/>
              <a:cs typeface="Times New Roman" pitchFamily="18" charset="0"/>
            </a:rPr>
          </a:br>
          <a:r>
            <a:rPr lang="bg-BG" sz="3600" b="1" i="0" dirty="0">
              <a:solidFill>
                <a:srgbClr val="002060"/>
              </a:solidFill>
              <a:effectLst/>
              <a:latin typeface="Times New Roman" pitchFamily="18" charset="0"/>
              <a:cs typeface="Times New Roman" pitchFamily="18" charset="0"/>
            </a:rPr>
            <a:t>ЗА ВНИМАНИЕТО!</a:t>
          </a:r>
        </a:p>
      </dgm:t>
    </dgm:pt>
    <dgm:pt modelId="{24D0F0A8-A40A-488A-8423-1EED84D837D2}" type="parTrans" cxnId="{50BC918D-9B59-4F9F-80CE-C56BC84F45BC}">
      <dgm:prSet/>
      <dgm:spPr/>
      <dgm:t>
        <a:bodyPr/>
        <a:lstStyle/>
        <a:p>
          <a:endParaRPr lang="bg-BG"/>
        </a:p>
      </dgm:t>
    </dgm:pt>
    <dgm:pt modelId="{4E61B8A4-E71C-4609-8DA4-8977AD367218}" type="sibTrans" cxnId="{50BC918D-9B59-4F9F-80CE-C56BC84F45BC}">
      <dgm:prSet/>
      <dgm:spPr/>
      <dgm:t>
        <a:bodyPr/>
        <a:lstStyle/>
        <a:p>
          <a:endParaRPr lang="bg-BG"/>
        </a:p>
      </dgm:t>
    </dgm:pt>
    <dgm:pt modelId="{23D8585F-0D9E-40EE-A470-E00D0433D925}" type="pres">
      <dgm:prSet presAssocID="{126967F3-170B-44E7-B1A0-DBA296F3468F}" presName="Name0" presStyleCnt="0">
        <dgm:presLayoutVars>
          <dgm:chPref val="3"/>
          <dgm:dir/>
          <dgm:animLvl val="lvl"/>
          <dgm:resizeHandles/>
        </dgm:presLayoutVars>
      </dgm:prSet>
      <dgm:spPr/>
      <dgm:t>
        <a:bodyPr/>
        <a:lstStyle/>
        <a:p>
          <a:endParaRPr lang="bg-BG"/>
        </a:p>
      </dgm:t>
    </dgm:pt>
    <dgm:pt modelId="{BCE7A22C-C90E-472C-AC33-E6A5AD7D186B}" type="pres">
      <dgm:prSet presAssocID="{0CF4713C-C52F-4E1F-A3BD-9AC9F4EC173E}" presName="horFlow" presStyleCnt="0"/>
      <dgm:spPr/>
    </dgm:pt>
    <dgm:pt modelId="{C323086F-EA7C-4A49-A99F-C171B6265985}" type="pres">
      <dgm:prSet presAssocID="{0CF4713C-C52F-4E1F-A3BD-9AC9F4EC173E}" presName="bigChev" presStyleLbl="node1" presStyleIdx="0" presStyleCnt="1" custScaleX="138835" custScaleY="100068" custLinFactNeighborX="-53785" custLinFactNeighborY="-8404"/>
      <dgm:spPr/>
      <dgm:t>
        <a:bodyPr/>
        <a:lstStyle/>
        <a:p>
          <a:endParaRPr lang="bg-BG"/>
        </a:p>
      </dgm:t>
    </dgm:pt>
  </dgm:ptLst>
  <dgm:cxnLst>
    <dgm:cxn modelId="{CDDCDE62-EBB3-4F8E-AEB9-9EA50E8F9EEF}" type="presOf" srcId="{126967F3-170B-44E7-B1A0-DBA296F3468F}" destId="{23D8585F-0D9E-40EE-A470-E00D0433D925}" srcOrd="0" destOrd="0" presId="urn:microsoft.com/office/officeart/2005/8/layout/lProcess3"/>
    <dgm:cxn modelId="{50BC918D-9B59-4F9F-80CE-C56BC84F45BC}" srcId="{126967F3-170B-44E7-B1A0-DBA296F3468F}" destId="{0CF4713C-C52F-4E1F-A3BD-9AC9F4EC173E}" srcOrd="0" destOrd="0" parTransId="{24D0F0A8-A40A-488A-8423-1EED84D837D2}" sibTransId="{4E61B8A4-E71C-4609-8DA4-8977AD367218}"/>
    <dgm:cxn modelId="{9D8E186D-72A5-4FB2-9502-12FDA792DE44}" type="presOf" srcId="{0CF4713C-C52F-4E1F-A3BD-9AC9F4EC173E}" destId="{C323086F-EA7C-4A49-A99F-C171B6265985}" srcOrd="0" destOrd="0" presId="urn:microsoft.com/office/officeart/2005/8/layout/lProcess3"/>
    <dgm:cxn modelId="{ECB5C232-B016-4FDF-BA53-0B98BA3D6040}" type="presParOf" srcId="{23D8585F-0D9E-40EE-A470-E00D0433D925}" destId="{BCE7A22C-C90E-472C-AC33-E6A5AD7D186B}" srcOrd="0" destOrd="0" presId="urn:microsoft.com/office/officeart/2005/8/layout/lProcess3"/>
    <dgm:cxn modelId="{FAD4670B-DA75-4687-8531-EFAF6EBC1762}" type="presParOf" srcId="{BCE7A22C-C90E-472C-AC33-E6A5AD7D186B}" destId="{C323086F-EA7C-4A49-A99F-C171B6265985}"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1DDBEED-E96D-429D-BA8B-C5A3F6E8565B}" type="doc">
      <dgm:prSet loTypeId="urn:microsoft.com/office/officeart/2005/8/layout/lProcess3" loCatId="process" qsTypeId="urn:microsoft.com/office/officeart/2005/8/quickstyle/3d1" qsCatId="3D" csTypeId="urn:microsoft.com/office/officeart/2005/8/colors/colorful4" csCatId="colorful" phldr="1"/>
      <dgm:spPr/>
      <dgm:t>
        <a:bodyPr/>
        <a:lstStyle/>
        <a:p>
          <a:endParaRPr lang="bg-BG"/>
        </a:p>
      </dgm:t>
    </dgm:pt>
    <dgm:pt modelId="{8093C07B-551B-4E4A-AD72-8103B2BFC932}">
      <dgm:prSet phldrT="[Текст]" custT="1"/>
      <dgm:spPr/>
      <dgm:t>
        <a:bodyPr/>
        <a:lstStyle/>
        <a:p>
          <a:pPr algn="ctr"/>
          <a:r>
            <a:rPr lang="ru-RU" sz="3300" b="1" i="0" dirty="0" err="1" smtClean="0">
              <a:solidFill>
                <a:srgbClr val="002060"/>
              </a:solidFill>
              <a:latin typeface="Times New Roman" pitchFamily="18" charset="0"/>
              <a:cs typeface="Times New Roman" pitchFamily="18" charset="0"/>
            </a:rPr>
            <a:t>Иготвили</a:t>
          </a:r>
          <a:r>
            <a:rPr lang="ru-RU" sz="3300" b="1" i="0" dirty="0" smtClean="0">
              <a:solidFill>
                <a:srgbClr val="002060"/>
              </a:solidFill>
              <a:latin typeface="Times New Roman" pitchFamily="18" charset="0"/>
              <a:cs typeface="Times New Roman" pitchFamily="18" charset="0"/>
            </a:rPr>
            <a:t>:</a:t>
          </a:r>
          <a:r>
            <a:rPr lang="ru-RU" sz="3300" b="0" i="0" dirty="0">
              <a:solidFill>
                <a:srgbClr val="002060"/>
              </a:solidFill>
              <a:latin typeface="Times New Roman" pitchFamily="18" charset="0"/>
              <a:cs typeface="Times New Roman" pitchFamily="18" charset="0"/>
            </a:rPr>
            <a:t/>
          </a:r>
          <a:br>
            <a:rPr lang="ru-RU" sz="3300" b="0" i="0" dirty="0">
              <a:solidFill>
                <a:srgbClr val="002060"/>
              </a:solidFill>
              <a:latin typeface="Times New Roman" pitchFamily="18" charset="0"/>
              <a:cs typeface="Times New Roman" pitchFamily="18" charset="0"/>
            </a:rPr>
          </a:br>
          <a:r>
            <a:rPr lang="ru-RU" sz="2400" b="0" i="0" dirty="0" smtClean="0">
              <a:solidFill>
                <a:srgbClr val="002060"/>
              </a:solidFill>
              <a:latin typeface="Times New Roman" pitchFamily="18" charset="0"/>
              <a:cs typeface="Times New Roman" pitchFamily="18" charset="0"/>
            </a:rPr>
            <a:t>Мария Калинова  и Валентин </a:t>
          </a:r>
          <a:r>
            <a:rPr lang="ru-RU" sz="2400" b="0" i="0" dirty="0" err="1" smtClean="0">
              <a:solidFill>
                <a:srgbClr val="002060"/>
              </a:solidFill>
              <a:latin typeface="Times New Roman" pitchFamily="18" charset="0"/>
              <a:cs typeface="Times New Roman" pitchFamily="18" charset="0"/>
            </a:rPr>
            <a:t>Атанасов</a:t>
          </a:r>
          <a:endParaRPr lang="ru-RU" sz="2400" b="0" i="0" dirty="0" smtClean="0">
            <a:solidFill>
              <a:srgbClr val="002060"/>
            </a:solidFill>
            <a:latin typeface="Times New Roman" pitchFamily="18" charset="0"/>
            <a:cs typeface="Times New Roman" pitchFamily="18" charset="0"/>
          </a:endParaRPr>
        </a:p>
        <a:p>
          <a:pPr algn="ctr"/>
          <a:r>
            <a:rPr lang="ru-RU" sz="1800" b="1" i="0" dirty="0" err="1" smtClean="0">
              <a:solidFill>
                <a:srgbClr val="002060"/>
              </a:solidFill>
              <a:latin typeface="Times New Roman" pitchFamily="18" charset="0"/>
              <a:cs typeface="Times New Roman" pitchFamily="18" charset="0"/>
            </a:rPr>
            <a:t>Първо</a:t>
          </a:r>
          <a:r>
            <a:rPr lang="ru-RU" sz="1800" b="1" i="0" dirty="0" smtClean="0">
              <a:solidFill>
                <a:srgbClr val="002060"/>
              </a:solidFill>
              <a:latin typeface="Times New Roman" pitchFamily="18" charset="0"/>
              <a:cs typeface="Times New Roman" pitchFamily="18" charset="0"/>
            </a:rPr>
            <a:t> </a:t>
          </a:r>
          <a:r>
            <a:rPr lang="ru-RU" sz="1800" b="1" i="0" dirty="0" err="1" smtClean="0">
              <a:solidFill>
                <a:srgbClr val="002060"/>
              </a:solidFill>
              <a:latin typeface="Times New Roman" pitchFamily="18" charset="0"/>
              <a:cs typeface="Times New Roman" pitchFamily="18" charset="0"/>
            </a:rPr>
            <a:t>основно</a:t>
          </a:r>
          <a:r>
            <a:rPr lang="ru-RU" sz="1800" b="1" i="0" dirty="0" smtClean="0">
              <a:solidFill>
                <a:srgbClr val="002060"/>
              </a:solidFill>
              <a:latin typeface="Times New Roman" pitchFamily="18" charset="0"/>
              <a:cs typeface="Times New Roman" pitchFamily="18" charset="0"/>
            </a:rPr>
            <a:t> училище «Св. Св. </a:t>
          </a:r>
          <a:r>
            <a:rPr lang="ru-RU" sz="1800" b="1" i="0" dirty="0" err="1" smtClean="0">
              <a:solidFill>
                <a:srgbClr val="002060"/>
              </a:solidFill>
              <a:latin typeface="Times New Roman" pitchFamily="18" charset="0"/>
              <a:cs typeface="Times New Roman" pitchFamily="18" charset="0"/>
            </a:rPr>
            <a:t>Кирил</a:t>
          </a:r>
          <a:r>
            <a:rPr lang="ru-RU" sz="1800" b="1" i="0" dirty="0" smtClean="0">
              <a:solidFill>
                <a:srgbClr val="002060"/>
              </a:solidFill>
              <a:latin typeface="Times New Roman" pitchFamily="18" charset="0"/>
              <a:cs typeface="Times New Roman" pitchFamily="18" charset="0"/>
            </a:rPr>
            <a:t> и </a:t>
          </a:r>
          <a:r>
            <a:rPr lang="ru-RU" sz="1800" b="1" i="0" dirty="0" err="1" smtClean="0">
              <a:solidFill>
                <a:srgbClr val="002060"/>
              </a:solidFill>
              <a:latin typeface="Times New Roman" pitchFamily="18" charset="0"/>
              <a:cs typeface="Times New Roman" pitchFamily="18" charset="0"/>
            </a:rPr>
            <a:t>Методий</a:t>
          </a:r>
          <a:r>
            <a:rPr lang="ru-RU" sz="1800" b="1" i="0" dirty="0" smtClean="0">
              <a:solidFill>
                <a:srgbClr val="002060"/>
              </a:solidFill>
              <a:latin typeface="Times New Roman" pitchFamily="18" charset="0"/>
              <a:cs typeface="Times New Roman" pitchFamily="18" charset="0"/>
            </a:rPr>
            <a:t>»</a:t>
          </a:r>
          <a:endParaRPr lang="bg-BG" sz="1800" b="1" i="1" dirty="0">
            <a:solidFill>
              <a:srgbClr val="002060"/>
            </a:solidFill>
            <a:latin typeface="Times New Roman" pitchFamily="18" charset="0"/>
            <a:cs typeface="Times New Roman" pitchFamily="18" charset="0"/>
          </a:endParaRPr>
        </a:p>
      </dgm:t>
    </dgm:pt>
    <dgm:pt modelId="{E8945D58-731D-49E4-B4BC-73AEEE9C1674}" type="parTrans" cxnId="{1D2CD9E3-F421-4FE1-AD6F-BD7821F8F60A}">
      <dgm:prSet/>
      <dgm:spPr/>
      <dgm:t>
        <a:bodyPr/>
        <a:lstStyle/>
        <a:p>
          <a:endParaRPr lang="bg-BG"/>
        </a:p>
      </dgm:t>
    </dgm:pt>
    <dgm:pt modelId="{7F238EBC-9625-4C5E-9CC1-1229DDC841E8}" type="sibTrans" cxnId="{1D2CD9E3-F421-4FE1-AD6F-BD7821F8F60A}">
      <dgm:prSet/>
      <dgm:spPr/>
      <dgm:t>
        <a:bodyPr/>
        <a:lstStyle/>
        <a:p>
          <a:endParaRPr lang="bg-BG"/>
        </a:p>
      </dgm:t>
    </dgm:pt>
    <dgm:pt modelId="{DB186948-F750-4947-BA1D-E2447814A312}" type="pres">
      <dgm:prSet presAssocID="{D1DDBEED-E96D-429D-BA8B-C5A3F6E8565B}" presName="Name0" presStyleCnt="0">
        <dgm:presLayoutVars>
          <dgm:chPref val="3"/>
          <dgm:dir/>
          <dgm:animLvl val="lvl"/>
          <dgm:resizeHandles/>
        </dgm:presLayoutVars>
      </dgm:prSet>
      <dgm:spPr/>
      <dgm:t>
        <a:bodyPr/>
        <a:lstStyle/>
        <a:p>
          <a:endParaRPr lang="bg-BG"/>
        </a:p>
      </dgm:t>
    </dgm:pt>
    <dgm:pt modelId="{2FF82913-021D-40B3-84DA-32B8DB32AC4D}" type="pres">
      <dgm:prSet presAssocID="{8093C07B-551B-4E4A-AD72-8103B2BFC932}" presName="horFlow" presStyleCnt="0"/>
      <dgm:spPr/>
    </dgm:pt>
    <dgm:pt modelId="{C6ADF227-DB37-4378-9144-54A230E85278}" type="pres">
      <dgm:prSet presAssocID="{8093C07B-551B-4E4A-AD72-8103B2BFC932}" presName="bigChev" presStyleLbl="node1" presStyleIdx="0" presStyleCnt="1" custLinFactNeighborY="4667"/>
      <dgm:spPr/>
      <dgm:t>
        <a:bodyPr/>
        <a:lstStyle/>
        <a:p>
          <a:endParaRPr lang="bg-BG"/>
        </a:p>
      </dgm:t>
    </dgm:pt>
  </dgm:ptLst>
  <dgm:cxnLst>
    <dgm:cxn modelId="{81C70443-01AD-4A7E-9BAC-95BD68DA0AA7}" type="presOf" srcId="{D1DDBEED-E96D-429D-BA8B-C5A3F6E8565B}" destId="{DB186948-F750-4947-BA1D-E2447814A312}" srcOrd="0" destOrd="0" presId="urn:microsoft.com/office/officeart/2005/8/layout/lProcess3"/>
    <dgm:cxn modelId="{1D2CD9E3-F421-4FE1-AD6F-BD7821F8F60A}" srcId="{D1DDBEED-E96D-429D-BA8B-C5A3F6E8565B}" destId="{8093C07B-551B-4E4A-AD72-8103B2BFC932}" srcOrd="0" destOrd="0" parTransId="{E8945D58-731D-49E4-B4BC-73AEEE9C1674}" sibTransId="{7F238EBC-9625-4C5E-9CC1-1229DDC841E8}"/>
    <dgm:cxn modelId="{84BB4DA5-198D-4D4C-9F6C-309725F5B750}" type="presOf" srcId="{8093C07B-551B-4E4A-AD72-8103B2BFC932}" destId="{C6ADF227-DB37-4378-9144-54A230E85278}" srcOrd="0" destOrd="0" presId="urn:microsoft.com/office/officeart/2005/8/layout/lProcess3"/>
    <dgm:cxn modelId="{C675B22F-C44B-42AB-ABD7-40A495656A0D}" type="presParOf" srcId="{DB186948-F750-4947-BA1D-E2447814A312}" destId="{2FF82913-021D-40B3-84DA-32B8DB32AC4D}" srcOrd="0" destOrd="0" presId="urn:microsoft.com/office/officeart/2005/8/layout/lProcess3"/>
    <dgm:cxn modelId="{C2A426E2-1ECC-4558-85C3-9E764EC34D36}" type="presParOf" srcId="{2FF82913-021D-40B3-84DA-32B8DB32AC4D}" destId="{C6ADF227-DB37-4378-9144-54A230E85278}"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6EF3EB-9D95-428E-BAB5-A00690C10418}"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bg-BG"/>
        </a:p>
      </dgm:t>
    </dgm:pt>
    <dgm:pt modelId="{B3B0DA59-6567-4E41-90E3-497C090E75E4}">
      <dgm:prSet/>
      <dgm:spPr/>
      <dgm:t>
        <a:bodyPr/>
        <a:lstStyle/>
        <a:p>
          <a:pPr rtl="0"/>
          <a:r>
            <a:rPr lang="bg-BG" b="1" dirty="0">
              <a:solidFill>
                <a:srgbClr val="002060"/>
              </a:solidFill>
              <a:latin typeface="Times New Roman" pitchFamily="18" charset="0"/>
              <a:cs typeface="Times New Roman" pitchFamily="18" charset="0"/>
            </a:rPr>
            <a:t>Характерни типове </a:t>
          </a:r>
          <a:r>
            <a:rPr lang="bg-BG" b="1" dirty="0" smtClean="0">
              <a:solidFill>
                <a:srgbClr val="002060"/>
              </a:solidFill>
              <a:latin typeface="Times New Roman" pitchFamily="18" charset="0"/>
              <a:cs typeface="Times New Roman" pitchFamily="18" charset="0"/>
            </a:rPr>
            <a:t>„одухотворени“ </a:t>
          </a:r>
          <a:r>
            <a:rPr lang="bg-BG" b="1" dirty="0">
              <a:solidFill>
                <a:srgbClr val="002060"/>
              </a:solidFill>
              <a:latin typeface="Times New Roman" pitchFamily="18" charset="0"/>
              <a:cs typeface="Times New Roman" pitchFamily="18" charset="0"/>
            </a:rPr>
            <a:t>деца</a:t>
          </a:r>
          <a:endParaRPr lang="bg-BG" dirty="0">
            <a:solidFill>
              <a:srgbClr val="002060"/>
            </a:solidFill>
            <a:latin typeface="Times New Roman" pitchFamily="18" charset="0"/>
            <a:cs typeface="Times New Roman" pitchFamily="18" charset="0"/>
          </a:endParaRPr>
        </a:p>
      </dgm:t>
    </dgm:pt>
    <dgm:pt modelId="{AD1B2123-FBDF-4DD2-A323-9E0138E2E4A9}" type="parTrans" cxnId="{8B8CBDA7-265D-40BE-A883-FB587992C004}">
      <dgm:prSet/>
      <dgm:spPr/>
      <dgm:t>
        <a:bodyPr/>
        <a:lstStyle/>
        <a:p>
          <a:endParaRPr lang="bg-BG"/>
        </a:p>
      </dgm:t>
    </dgm:pt>
    <dgm:pt modelId="{53C2D431-7692-4915-A31A-6175380E3201}" type="sibTrans" cxnId="{8B8CBDA7-265D-40BE-A883-FB587992C004}">
      <dgm:prSet/>
      <dgm:spPr/>
      <dgm:t>
        <a:bodyPr/>
        <a:lstStyle/>
        <a:p>
          <a:endParaRPr lang="bg-BG"/>
        </a:p>
      </dgm:t>
    </dgm:pt>
    <dgm:pt modelId="{98180D49-A31F-4732-A19D-925822069003}" type="pres">
      <dgm:prSet presAssocID="{E06EF3EB-9D95-428E-BAB5-A00690C10418}" presName="Name0" presStyleCnt="0">
        <dgm:presLayoutVars>
          <dgm:dir/>
          <dgm:resizeHandles val="exact"/>
        </dgm:presLayoutVars>
      </dgm:prSet>
      <dgm:spPr/>
      <dgm:t>
        <a:bodyPr/>
        <a:lstStyle/>
        <a:p>
          <a:endParaRPr lang="bg-BG"/>
        </a:p>
      </dgm:t>
    </dgm:pt>
    <dgm:pt modelId="{58F5032B-C1B3-414D-8514-31E8C0BE5EA0}" type="pres">
      <dgm:prSet presAssocID="{B3B0DA59-6567-4E41-90E3-497C090E75E4}" presName="node" presStyleLbl="node1" presStyleIdx="0" presStyleCnt="1">
        <dgm:presLayoutVars>
          <dgm:bulletEnabled val="1"/>
        </dgm:presLayoutVars>
      </dgm:prSet>
      <dgm:spPr/>
      <dgm:t>
        <a:bodyPr/>
        <a:lstStyle/>
        <a:p>
          <a:endParaRPr lang="bg-BG"/>
        </a:p>
      </dgm:t>
    </dgm:pt>
  </dgm:ptLst>
  <dgm:cxnLst>
    <dgm:cxn modelId="{BC6B1DB9-0108-4150-9D69-05093C732B1D}" type="presOf" srcId="{B3B0DA59-6567-4E41-90E3-497C090E75E4}" destId="{58F5032B-C1B3-414D-8514-31E8C0BE5EA0}" srcOrd="0" destOrd="0" presId="urn:microsoft.com/office/officeart/2005/8/layout/hList6"/>
    <dgm:cxn modelId="{673F9480-1ABE-4FAD-A768-F2A8AF926016}" type="presOf" srcId="{E06EF3EB-9D95-428E-BAB5-A00690C10418}" destId="{98180D49-A31F-4732-A19D-925822069003}" srcOrd="0" destOrd="0" presId="urn:microsoft.com/office/officeart/2005/8/layout/hList6"/>
    <dgm:cxn modelId="{8B8CBDA7-265D-40BE-A883-FB587992C004}" srcId="{E06EF3EB-9D95-428E-BAB5-A00690C10418}" destId="{B3B0DA59-6567-4E41-90E3-497C090E75E4}" srcOrd="0" destOrd="0" parTransId="{AD1B2123-FBDF-4DD2-A323-9E0138E2E4A9}" sibTransId="{53C2D431-7692-4915-A31A-6175380E3201}"/>
    <dgm:cxn modelId="{0D45847A-6AD9-4AAB-8FEC-1F9C5231AF7A}" type="presParOf" srcId="{98180D49-A31F-4732-A19D-925822069003}" destId="{58F5032B-C1B3-414D-8514-31E8C0BE5EA0}"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F24124-C5FD-4035-B1B3-82087499F24F}"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bg-BG"/>
        </a:p>
      </dgm:t>
    </dgm:pt>
    <dgm:pt modelId="{7BEB24B8-3B3A-495B-A136-A1EAA878965E}">
      <dgm:prSet custT="1"/>
      <dgm:spPr/>
      <dgm:t>
        <a:bodyPr/>
        <a:lstStyle/>
        <a:p>
          <a:pPr rtl="0"/>
          <a:r>
            <a:rPr lang="bg-BG" sz="1800" dirty="0">
              <a:solidFill>
                <a:srgbClr val="002060"/>
              </a:solidFill>
              <a:latin typeface="Times New Roman" pitchFamily="18" charset="0"/>
              <a:cs typeface="Times New Roman" pitchFamily="18" charset="0"/>
            </a:rPr>
            <a:t>Деца склонни към ленивост, мързел;</a:t>
          </a:r>
        </a:p>
      </dgm:t>
    </dgm:pt>
    <dgm:pt modelId="{3C4806A2-BF6B-4034-9EAA-426F9DF69CEB}" type="parTrans" cxnId="{188C58E2-61E0-4828-B0BB-B73D7A9C92BC}">
      <dgm:prSet/>
      <dgm:spPr/>
      <dgm:t>
        <a:bodyPr/>
        <a:lstStyle/>
        <a:p>
          <a:endParaRPr lang="bg-BG"/>
        </a:p>
      </dgm:t>
    </dgm:pt>
    <dgm:pt modelId="{95FAB0DE-5D0F-4354-A5A3-5D80269B8BAD}" type="sibTrans" cxnId="{188C58E2-61E0-4828-B0BB-B73D7A9C92BC}">
      <dgm:prSet/>
      <dgm:spPr/>
      <dgm:t>
        <a:bodyPr/>
        <a:lstStyle/>
        <a:p>
          <a:endParaRPr lang="bg-BG"/>
        </a:p>
      </dgm:t>
    </dgm:pt>
    <dgm:pt modelId="{4720C73A-A4F8-4470-973C-9063FCE6D193}">
      <dgm:prSet custT="1"/>
      <dgm:spPr/>
      <dgm:t>
        <a:bodyPr/>
        <a:lstStyle/>
        <a:p>
          <a:pPr rtl="0"/>
          <a:r>
            <a:rPr lang="bg-BG" sz="2000" dirty="0">
              <a:solidFill>
                <a:srgbClr val="002060"/>
              </a:solidFill>
              <a:latin typeface="Times New Roman" pitchFamily="18" charset="0"/>
              <a:cs typeface="Times New Roman" pitchFamily="18" charset="0"/>
            </a:rPr>
            <a:t>Клоун на класа;</a:t>
          </a:r>
        </a:p>
      </dgm:t>
    </dgm:pt>
    <dgm:pt modelId="{C7A27F04-342D-4DE3-B208-A075671DBC35}" type="parTrans" cxnId="{1C7B532D-59D7-43A3-BBAB-40557A5B725E}">
      <dgm:prSet/>
      <dgm:spPr/>
      <dgm:t>
        <a:bodyPr/>
        <a:lstStyle/>
        <a:p>
          <a:endParaRPr lang="bg-BG"/>
        </a:p>
      </dgm:t>
    </dgm:pt>
    <dgm:pt modelId="{DBC8E09F-6052-4F83-8375-7435A7D1859D}" type="sibTrans" cxnId="{1C7B532D-59D7-43A3-BBAB-40557A5B725E}">
      <dgm:prSet/>
      <dgm:spPr/>
      <dgm:t>
        <a:bodyPr/>
        <a:lstStyle/>
        <a:p>
          <a:endParaRPr lang="bg-BG"/>
        </a:p>
      </dgm:t>
    </dgm:pt>
    <dgm:pt modelId="{D3CD46D2-C03F-4001-B8FB-A78A7FED5746}">
      <dgm:prSet custT="1"/>
      <dgm:spPr/>
      <dgm:t>
        <a:bodyPr/>
        <a:lstStyle/>
        <a:p>
          <a:pPr rtl="0"/>
          <a:r>
            <a:rPr lang="bg-BG" sz="2000" dirty="0">
              <a:solidFill>
                <a:srgbClr val="002060"/>
              </a:solidFill>
              <a:latin typeface="Times New Roman" pitchFamily="18" charset="0"/>
              <a:cs typeface="Times New Roman" pitchFamily="18" charset="0"/>
            </a:rPr>
            <a:t>Деца с неадекватно завишена самооценка и занижена самокритичност; завист;</a:t>
          </a:r>
        </a:p>
      </dgm:t>
    </dgm:pt>
    <dgm:pt modelId="{F9ADBAD4-BAB1-4F76-B1C3-71B7522D9B02}" type="parTrans" cxnId="{78F7B772-12ED-4937-BC1A-A8489C44791E}">
      <dgm:prSet/>
      <dgm:spPr/>
      <dgm:t>
        <a:bodyPr/>
        <a:lstStyle/>
        <a:p>
          <a:endParaRPr lang="bg-BG"/>
        </a:p>
      </dgm:t>
    </dgm:pt>
    <dgm:pt modelId="{7933979F-F53A-486B-8092-34695E099B54}" type="sibTrans" cxnId="{78F7B772-12ED-4937-BC1A-A8489C44791E}">
      <dgm:prSet/>
      <dgm:spPr/>
      <dgm:t>
        <a:bodyPr/>
        <a:lstStyle/>
        <a:p>
          <a:endParaRPr lang="bg-BG"/>
        </a:p>
      </dgm:t>
    </dgm:pt>
    <dgm:pt modelId="{76BFECC7-695A-4698-8E6D-A71AFE79FA37}" type="pres">
      <dgm:prSet presAssocID="{24F24124-C5FD-4035-B1B3-82087499F24F}" presName="matrix" presStyleCnt="0">
        <dgm:presLayoutVars>
          <dgm:chMax val="1"/>
          <dgm:dir/>
          <dgm:resizeHandles val="exact"/>
        </dgm:presLayoutVars>
      </dgm:prSet>
      <dgm:spPr/>
      <dgm:t>
        <a:bodyPr/>
        <a:lstStyle/>
        <a:p>
          <a:endParaRPr lang="bg-BG"/>
        </a:p>
      </dgm:t>
    </dgm:pt>
    <dgm:pt modelId="{BEF495F5-6368-4B02-B90A-B4CCA1A90E55}" type="pres">
      <dgm:prSet presAssocID="{24F24124-C5FD-4035-B1B3-82087499F24F}" presName="diamond" presStyleLbl="bgShp" presStyleIdx="0" presStyleCnt="1"/>
      <dgm:spPr/>
    </dgm:pt>
    <dgm:pt modelId="{63C2FBE6-130A-4DED-AA8D-2A8FAEC05414}" type="pres">
      <dgm:prSet presAssocID="{24F24124-C5FD-4035-B1B3-82087499F24F}" presName="quad1" presStyleLbl="node1" presStyleIdx="0" presStyleCnt="4" custScaleX="150634" custScaleY="118156" custLinFactNeighborX="-5968" custLinFactNeighborY="-35036">
        <dgm:presLayoutVars>
          <dgm:chMax val="0"/>
          <dgm:chPref val="0"/>
          <dgm:bulletEnabled val="1"/>
        </dgm:presLayoutVars>
      </dgm:prSet>
      <dgm:spPr/>
      <dgm:t>
        <a:bodyPr/>
        <a:lstStyle/>
        <a:p>
          <a:endParaRPr lang="bg-BG"/>
        </a:p>
      </dgm:t>
    </dgm:pt>
    <dgm:pt modelId="{8C6874BB-99B7-45BB-B1C1-FE356741B053}" type="pres">
      <dgm:prSet presAssocID="{24F24124-C5FD-4035-B1B3-82087499F24F}" presName="quad2" presStyleLbl="node1" presStyleIdx="1" presStyleCnt="4" custLinFactNeighborX="34769" custLinFactNeighborY="31300">
        <dgm:presLayoutVars>
          <dgm:chMax val="0"/>
          <dgm:chPref val="0"/>
          <dgm:bulletEnabled val="1"/>
        </dgm:presLayoutVars>
      </dgm:prSet>
      <dgm:spPr/>
      <dgm:t>
        <a:bodyPr/>
        <a:lstStyle/>
        <a:p>
          <a:endParaRPr lang="bg-BG"/>
        </a:p>
      </dgm:t>
    </dgm:pt>
    <dgm:pt modelId="{4750672D-95E9-40E1-BDCD-1538D98AEF34}" type="pres">
      <dgm:prSet presAssocID="{24F24124-C5FD-4035-B1B3-82087499F24F}" presName="quad3" presStyleLbl="node1" presStyleIdx="2" presStyleCnt="4" custScaleX="177750" custScaleY="131953" custLinFactNeighborY="4032">
        <dgm:presLayoutVars>
          <dgm:chMax val="0"/>
          <dgm:chPref val="0"/>
          <dgm:bulletEnabled val="1"/>
        </dgm:presLayoutVars>
      </dgm:prSet>
      <dgm:spPr/>
      <dgm:t>
        <a:bodyPr/>
        <a:lstStyle/>
        <a:p>
          <a:endParaRPr lang="bg-BG"/>
        </a:p>
      </dgm:t>
    </dgm:pt>
    <dgm:pt modelId="{03F543B2-D735-4642-AEC9-C363A7A68CBC}" type="pres">
      <dgm:prSet presAssocID="{24F24124-C5FD-4035-B1B3-82087499F24F}" presName="quad4" presStyleLbl="node1" presStyleIdx="3" presStyleCnt="4" custFlipVert="1" custScaleX="68089" custScaleY="14184" custLinFactY="-53800" custLinFactNeighborX="95384" custLinFactNeighborY="-100000">
        <dgm:presLayoutVars>
          <dgm:chMax val="0"/>
          <dgm:chPref val="0"/>
          <dgm:bulletEnabled val="1"/>
        </dgm:presLayoutVars>
      </dgm:prSet>
      <dgm:spPr/>
    </dgm:pt>
  </dgm:ptLst>
  <dgm:cxnLst>
    <dgm:cxn modelId="{1C7B532D-59D7-43A3-BBAB-40557A5B725E}" srcId="{24F24124-C5FD-4035-B1B3-82087499F24F}" destId="{4720C73A-A4F8-4470-973C-9063FCE6D193}" srcOrd="1" destOrd="0" parTransId="{C7A27F04-342D-4DE3-B208-A075671DBC35}" sibTransId="{DBC8E09F-6052-4F83-8375-7435A7D1859D}"/>
    <dgm:cxn modelId="{188C58E2-61E0-4828-B0BB-B73D7A9C92BC}" srcId="{24F24124-C5FD-4035-B1B3-82087499F24F}" destId="{7BEB24B8-3B3A-495B-A136-A1EAA878965E}" srcOrd="0" destOrd="0" parTransId="{3C4806A2-BF6B-4034-9EAA-426F9DF69CEB}" sibTransId="{95FAB0DE-5D0F-4354-A5A3-5D80269B8BAD}"/>
    <dgm:cxn modelId="{9B45B00C-CB45-4E28-82CF-396A0D182FF0}" type="presOf" srcId="{D3CD46D2-C03F-4001-B8FB-A78A7FED5746}" destId="{4750672D-95E9-40E1-BDCD-1538D98AEF34}" srcOrd="0" destOrd="0" presId="urn:microsoft.com/office/officeart/2005/8/layout/matrix3"/>
    <dgm:cxn modelId="{2BD0D55A-D3F6-4EE2-93A6-76D32B683FE7}" type="presOf" srcId="{4720C73A-A4F8-4470-973C-9063FCE6D193}" destId="{8C6874BB-99B7-45BB-B1C1-FE356741B053}" srcOrd="0" destOrd="0" presId="urn:microsoft.com/office/officeart/2005/8/layout/matrix3"/>
    <dgm:cxn modelId="{C1C5222B-CEE0-4939-AD71-6F62A5FBAB95}" type="presOf" srcId="{24F24124-C5FD-4035-B1B3-82087499F24F}" destId="{76BFECC7-695A-4698-8E6D-A71AFE79FA37}" srcOrd="0" destOrd="0" presId="urn:microsoft.com/office/officeart/2005/8/layout/matrix3"/>
    <dgm:cxn modelId="{78F7B772-12ED-4937-BC1A-A8489C44791E}" srcId="{24F24124-C5FD-4035-B1B3-82087499F24F}" destId="{D3CD46D2-C03F-4001-B8FB-A78A7FED5746}" srcOrd="2" destOrd="0" parTransId="{F9ADBAD4-BAB1-4F76-B1C3-71B7522D9B02}" sibTransId="{7933979F-F53A-486B-8092-34695E099B54}"/>
    <dgm:cxn modelId="{2885DA2D-C40F-4686-8724-9614AD1A5C25}" type="presOf" srcId="{7BEB24B8-3B3A-495B-A136-A1EAA878965E}" destId="{63C2FBE6-130A-4DED-AA8D-2A8FAEC05414}" srcOrd="0" destOrd="0" presId="urn:microsoft.com/office/officeart/2005/8/layout/matrix3"/>
    <dgm:cxn modelId="{F8492ED6-10C4-4F0A-B1B2-16E4A1AEA1A9}" type="presParOf" srcId="{76BFECC7-695A-4698-8E6D-A71AFE79FA37}" destId="{BEF495F5-6368-4B02-B90A-B4CCA1A90E55}" srcOrd="0" destOrd="0" presId="urn:microsoft.com/office/officeart/2005/8/layout/matrix3"/>
    <dgm:cxn modelId="{97E1E3C6-324E-47F8-9ED5-353C259CE510}" type="presParOf" srcId="{76BFECC7-695A-4698-8E6D-A71AFE79FA37}" destId="{63C2FBE6-130A-4DED-AA8D-2A8FAEC05414}" srcOrd="1" destOrd="0" presId="urn:microsoft.com/office/officeart/2005/8/layout/matrix3"/>
    <dgm:cxn modelId="{9438FCB0-4588-4604-A546-6155F6555F7F}" type="presParOf" srcId="{76BFECC7-695A-4698-8E6D-A71AFE79FA37}" destId="{8C6874BB-99B7-45BB-B1C1-FE356741B053}" srcOrd="2" destOrd="0" presId="urn:microsoft.com/office/officeart/2005/8/layout/matrix3"/>
    <dgm:cxn modelId="{251F4D72-01B3-404B-B688-7D7B02205D76}" type="presParOf" srcId="{76BFECC7-695A-4698-8E6D-A71AFE79FA37}" destId="{4750672D-95E9-40E1-BDCD-1538D98AEF34}" srcOrd="3" destOrd="0" presId="urn:microsoft.com/office/officeart/2005/8/layout/matrix3"/>
    <dgm:cxn modelId="{FF7CA001-C189-4A31-A1D0-AD502BD5A4BD}" type="presParOf" srcId="{76BFECC7-695A-4698-8E6D-A71AFE79FA37}" destId="{03F543B2-D735-4642-AEC9-C363A7A68CBC}"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82E473-8B14-40BD-98F8-4627D44DBFEF}" type="doc">
      <dgm:prSet loTypeId="urn:microsoft.com/office/officeart/2005/8/layout/hierarchy4" loCatId="relationship" qsTypeId="urn:microsoft.com/office/officeart/2005/8/quickstyle/simple4" qsCatId="simple" csTypeId="urn:microsoft.com/office/officeart/2005/8/colors/accent1_1" csCatId="accent1"/>
      <dgm:spPr/>
      <dgm:t>
        <a:bodyPr/>
        <a:lstStyle/>
        <a:p>
          <a:endParaRPr lang="bg-BG"/>
        </a:p>
      </dgm:t>
    </dgm:pt>
    <dgm:pt modelId="{3B8967DF-BB0E-4E3A-84BD-A486A24C75D6}">
      <dgm:prSet/>
      <dgm:spPr/>
      <dgm:t>
        <a:bodyPr/>
        <a:lstStyle/>
        <a:p>
          <a:pPr rtl="0"/>
          <a:r>
            <a:rPr lang="bg-BG" b="1" dirty="0">
              <a:latin typeface="Times New Roman" pitchFamily="18" charset="0"/>
              <a:cs typeface="Times New Roman" pitchFamily="18" charset="0"/>
            </a:rPr>
            <a:t>Проблемни, противопоставящи се:</a:t>
          </a:r>
        </a:p>
      </dgm:t>
    </dgm:pt>
    <dgm:pt modelId="{01B32A5F-5C60-45FB-995B-21DB3C266E66}" type="parTrans" cxnId="{2F7755E7-58DA-47AC-BE07-8B8596D62460}">
      <dgm:prSet/>
      <dgm:spPr/>
      <dgm:t>
        <a:bodyPr/>
        <a:lstStyle/>
        <a:p>
          <a:endParaRPr lang="bg-BG"/>
        </a:p>
      </dgm:t>
    </dgm:pt>
    <dgm:pt modelId="{C166D5D6-DB02-4130-BB54-530CB71AC760}" type="sibTrans" cxnId="{2F7755E7-58DA-47AC-BE07-8B8596D62460}">
      <dgm:prSet/>
      <dgm:spPr/>
      <dgm:t>
        <a:bodyPr/>
        <a:lstStyle/>
        <a:p>
          <a:endParaRPr lang="bg-BG"/>
        </a:p>
      </dgm:t>
    </dgm:pt>
    <dgm:pt modelId="{A75E6CDF-A10E-48AA-95EC-391D35718E51}" type="pres">
      <dgm:prSet presAssocID="{BA82E473-8B14-40BD-98F8-4627D44DBFEF}" presName="Name0" presStyleCnt="0">
        <dgm:presLayoutVars>
          <dgm:chPref val="1"/>
          <dgm:dir/>
          <dgm:animOne val="branch"/>
          <dgm:animLvl val="lvl"/>
          <dgm:resizeHandles/>
        </dgm:presLayoutVars>
      </dgm:prSet>
      <dgm:spPr/>
      <dgm:t>
        <a:bodyPr/>
        <a:lstStyle/>
        <a:p>
          <a:endParaRPr lang="bg-BG"/>
        </a:p>
      </dgm:t>
    </dgm:pt>
    <dgm:pt modelId="{573F598E-5BD4-4671-AB82-17DB3F5173A1}" type="pres">
      <dgm:prSet presAssocID="{3B8967DF-BB0E-4E3A-84BD-A486A24C75D6}" presName="vertOne" presStyleCnt="0"/>
      <dgm:spPr/>
    </dgm:pt>
    <dgm:pt modelId="{3706D522-D8CA-4067-AB8B-917A4263D823}" type="pres">
      <dgm:prSet presAssocID="{3B8967DF-BB0E-4E3A-84BD-A486A24C75D6}" presName="txOne" presStyleLbl="node0" presStyleIdx="0" presStyleCnt="1" custLinFactNeighborX="174">
        <dgm:presLayoutVars>
          <dgm:chPref val="3"/>
        </dgm:presLayoutVars>
      </dgm:prSet>
      <dgm:spPr/>
      <dgm:t>
        <a:bodyPr/>
        <a:lstStyle/>
        <a:p>
          <a:endParaRPr lang="bg-BG"/>
        </a:p>
      </dgm:t>
    </dgm:pt>
    <dgm:pt modelId="{C4283402-7E3E-4E89-85EC-C937DB546213}" type="pres">
      <dgm:prSet presAssocID="{3B8967DF-BB0E-4E3A-84BD-A486A24C75D6}" presName="horzOne" presStyleCnt="0"/>
      <dgm:spPr/>
    </dgm:pt>
  </dgm:ptLst>
  <dgm:cxnLst>
    <dgm:cxn modelId="{7CF08CAF-FC9A-4C03-BEDD-A2CF69F78BC3}" type="presOf" srcId="{BA82E473-8B14-40BD-98F8-4627D44DBFEF}" destId="{A75E6CDF-A10E-48AA-95EC-391D35718E51}" srcOrd="0" destOrd="0" presId="urn:microsoft.com/office/officeart/2005/8/layout/hierarchy4"/>
    <dgm:cxn modelId="{2F7755E7-58DA-47AC-BE07-8B8596D62460}" srcId="{BA82E473-8B14-40BD-98F8-4627D44DBFEF}" destId="{3B8967DF-BB0E-4E3A-84BD-A486A24C75D6}" srcOrd="0" destOrd="0" parTransId="{01B32A5F-5C60-45FB-995B-21DB3C266E66}" sibTransId="{C166D5D6-DB02-4130-BB54-530CB71AC760}"/>
    <dgm:cxn modelId="{0AA787EA-4013-4213-B147-8F5D058DFF90}" type="presOf" srcId="{3B8967DF-BB0E-4E3A-84BD-A486A24C75D6}" destId="{3706D522-D8CA-4067-AB8B-917A4263D823}" srcOrd="0" destOrd="0" presId="urn:microsoft.com/office/officeart/2005/8/layout/hierarchy4"/>
    <dgm:cxn modelId="{E29F6597-5FAB-45E3-BCD1-2428210174BF}" type="presParOf" srcId="{A75E6CDF-A10E-48AA-95EC-391D35718E51}" destId="{573F598E-5BD4-4671-AB82-17DB3F5173A1}" srcOrd="0" destOrd="0" presId="urn:microsoft.com/office/officeart/2005/8/layout/hierarchy4"/>
    <dgm:cxn modelId="{D95A7089-EB6D-49FD-B527-A29916F8AE6A}" type="presParOf" srcId="{573F598E-5BD4-4671-AB82-17DB3F5173A1}" destId="{3706D522-D8CA-4067-AB8B-917A4263D823}" srcOrd="0" destOrd="0" presId="urn:microsoft.com/office/officeart/2005/8/layout/hierarchy4"/>
    <dgm:cxn modelId="{49686D4D-5389-4B48-A531-DEF631F27A56}" type="presParOf" srcId="{573F598E-5BD4-4671-AB82-17DB3F5173A1}" destId="{C4283402-7E3E-4E89-85EC-C937DB54621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116256-0BCC-4F42-AA24-ADFDB3CC765A}" type="doc">
      <dgm:prSet loTypeId="urn:microsoft.com/office/officeart/2005/8/layout/hList7#1" loCatId="relationship" qsTypeId="urn:microsoft.com/office/officeart/2005/8/quickstyle/3d3" qsCatId="3D" csTypeId="urn:microsoft.com/office/officeart/2005/8/colors/accent1_3" csCatId="accent1" phldr="1"/>
      <dgm:spPr/>
      <dgm:t>
        <a:bodyPr/>
        <a:lstStyle/>
        <a:p>
          <a:endParaRPr lang="bg-BG"/>
        </a:p>
      </dgm:t>
    </dgm:pt>
    <dgm:pt modelId="{E21B2415-32B8-4AC8-BFDB-369B491B3CFD}">
      <dgm:prSet/>
      <dgm:spPr/>
      <dgm:t>
        <a:bodyPr/>
        <a:lstStyle/>
        <a:p>
          <a:pPr rtl="0"/>
          <a:r>
            <a:rPr lang="bg-BG" dirty="0">
              <a:solidFill>
                <a:schemeClr val="bg1"/>
              </a:solidFill>
              <a:latin typeface="Times New Roman" pitchFamily="18" charset="0"/>
              <a:cs typeface="Times New Roman" pitchFamily="18" charset="0"/>
            </a:rPr>
            <a:t>Често се срещат в практиката. Основните принципи за работа с тях са: да се избягва конфронтацията, в която никой не може да победи, а всички губят; да се излезе от образа на „лошото дете“, а не то да се прави герой в очите на другите.</a:t>
          </a:r>
        </a:p>
      </dgm:t>
    </dgm:pt>
    <dgm:pt modelId="{8D52D3B2-E7B9-49A3-AF1E-2C9C2ED40811}" type="parTrans" cxnId="{127719EC-FB84-4970-A0A9-379EBA8891D2}">
      <dgm:prSet/>
      <dgm:spPr/>
      <dgm:t>
        <a:bodyPr/>
        <a:lstStyle/>
        <a:p>
          <a:endParaRPr lang="bg-BG"/>
        </a:p>
      </dgm:t>
    </dgm:pt>
    <dgm:pt modelId="{3B1D233A-8893-4EF0-ADF7-4A9D2CA9D171}" type="sibTrans" cxnId="{127719EC-FB84-4970-A0A9-379EBA8891D2}">
      <dgm:prSet/>
      <dgm:spPr/>
      <dgm:t>
        <a:bodyPr/>
        <a:lstStyle/>
        <a:p>
          <a:endParaRPr lang="bg-BG"/>
        </a:p>
      </dgm:t>
    </dgm:pt>
    <dgm:pt modelId="{6885ACC6-1A68-4280-835D-4287323FF1DC}" type="pres">
      <dgm:prSet presAssocID="{65116256-0BCC-4F42-AA24-ADFDB3CC765A}" presName="Name0" presStyleCnt="0">
        <dgm:presLayoutVars>
          <dgm:dir/>
          <dgm:resizeHandles val="exact"/>
        </dgm:presLayoutVars>
      </dgm:prSet>
      <dgm:spPr/>
      <dgm:t>
        <a:bodyPr/>
        <a:lstStyle/>
        <a:p>
          <a:endParaRPr lang="bg-BG"/>
        </a:p>
      </dgm:t>
    </dgm:pt>
    <dgm:pt modelId="{F60BE84E-CF22-44A7-8E8C-970AE0E758A9}" type="pres">
      <dgm:prSet presAssocID="{65116256-0BCC-4F42-AA24-ADFDB3CC765A}" presName="fgShape" presStyleLbl="fgShp" presStyleIdx="0" presStyleCnt="1"/>
      <dgm:spPr/>
    </dgm:pt>
    <dgm:pt modelId="{F5CC600C-D260-44AC-943A-E2F73E6AE32F}" type="pres">
      <dgm:prSet presAssocID="{65116256-0BCC-4F42-AA24-ADFDB3CC765A}" presName="linComp" presStyleCnt="0"/>
      <dgm:spPr/>
    </dgm:pt>
    <dgm:pt modelId="{CD98058C-F748-4003-974E-0AF10ED7D353}" type="pres">
      <dgm:prSet presAssocID="{E21B2415-32B8-4AC8-BFDB-369B491B3CFD}" presName="compNode" presStyleCnt="0"/>
      <dgm:spPr/>
    </dgm:pt>
    <dgm:pt modelId="{BF84D8A0-E8E3-4A83-9731-34F7EBEB0B42}" type="pres">
      <dgm:prSet presAssocID="{E21B2415-32B8-4AC8-BFDB-369B491B3CFD}" presName="bkgdShape" presStyleLbl="node1" presStyleIdx="0" presStyleCnt="1"/>
      <dgm:spPr/>
      <dgm:t>
        <a:bodyPr/>
        <a:lstStyle/>
        <a:p>
          <a:endParaRPr lang="bg-BG"/>
        </a:p>
      </dgm:t>
    </dgm:pt>
    <dgm:pt modelId="{DB00DA03-6634-4DA9-9B12-B8C0915F721B}" type="pres">
      <dgm:prSet presAssocID="{E21B2415-32B8-4AC8-BFDB-369B491B3CFD}" presName="nodeTx" presStyleLbl="node1" presStyleIdx="0" presStyleCnt="1">
        <dgm:presLayoutVars>
          <dgm:bulletEnabled val="1"/>
        </dgm:presLayoutVars>
      </dgm:prSet>
      <dgm:spPr/>
      <dgm:t>
        <a:bodyPr/>
        <a:lstStyle/>
        <a:p>
          <a:endParaRPr lang="bg-BG"/>
        </a:p>
      </dgm:t>
    </dgm:pt>
    <dgm:pt modelId="{5A6D3FB3-C102-4721-9605-81F333A510FE}" type="pres">
      <dgm:prSet presAssocID="{E21B2415-32B8-4AC8-BFDB-369B491B3CFD}" presName="invisiNode" presStyleLbl="node1" presStyleIdx="0" presStyleCnt="1"/>
      <dgm:spPr/>
    </dgm:pt>
    <dgm:pt modelId="{522765F2-FFC2-4A77-AA3D-79BA90E24844}" type="pres">
      <dgm:prSet presAssocID="{E21B2415-32B8-4AC8-BFDB-369B491B3CFD}" presName="imagNode" presStyleLbl="fgImgPlace1" presStyleIdx="0" presStyleCnt="1" custScaleX="126493" custScaleY="124449"/>
      <dgm:spPr>
        <a:blipFill rotWithShape="0">
          <a:blip xmlns:r="http://schemas.openxmlformats.org/officeDocument/2006/relationships" r:embed="rId1"/>
          <a:stretch>
            <a:fillRect/>
          </a:stretch>
        </a:blipFill>
      </dgm:spPr>
    </dgm:pt>
  </dgm:ptLst>
  <dgm:cxnLst>
    <dgm:cxn modelId="{B2333242-10DD-46C5-AFFB-04153B5D1123}" type="presOf" srcId="{E21B2415-32B8-4AC8-BFDB-369B491B3CFD}" destId="{BF84D8A0-E8E3-4A83-9731-34F7EBEB0B42}" srcOrd="0" destOrd="0" presId="urn:microsoft.com/office/officeart/2005/8/layout/hList7#1"/>
    <dgm:cxn modelId="{BF9564E8-49C1-4B3C-961D-B0713D8EDBC3}" type="presOf" srcId="{E21B2415-32B8-4AC8-BFDB-369B491B3CFD}" destId="{DB00DA03-6634-4DA9-9B12-B8C0915F721B}" srcOrd="1" destOrd="0" presId="urn:microsoft.com/office/officeart/2005/8/layout/hList7#1"/>
    <dgm:cxn modelId="{74F41585-BDF4-420C-A225-F3104995658E}" type="presOf" srcId="{65116256-0BCC-4F42-AA24-ADFDB3CC765A}" destId="{6885ACC6-1A68-4280-835D-4287323FF1DC}" srcOrd="0" destOrd="0" presId="urn:microsoft.com/office/officeart/2005/8/layout/hList7#1"/>
    <dgm:cxn modelId="{127719EC-FB84-4970-A0A9-379EBA8891D2}" srcId="{65116256-0BCC-4F42-AA24-ADFDB3CC765A}" destId="{E21B2415-32B8-4AC8-BFDB-369B491B3CFD}" srcOrd="0" destOrd="0" parTransId="{8D52D3B2-E7B9-49A3-AF1E-2C9C2ED40811}" sibTransId="{3B1D233A-8893-4EF0-ADF7-4A9D2CA9D171}"/>
    <dgm:cxn modelId="{992E265D-CEB0-4D61-BBE0-099F73111DFF}" type="presParOf" srcId="{6885ACC6-1A68-4280-835D-4287323FF1DC}" destId="{F60BE84E-CF22-44A7-8E8C-970AE0E758A9}" srcOrd="0" destOrd="0" presId="urn:microsoft.com/office/officeart/2005/8/layout/hList7#1"/>
    <dgm:cxn modelId="{4E351239-1DAA-41C6-99E0-F17C768FFA2D}" type="presParOf" srcId="{6885ACC6-1A68-4280-835D-4287323FF1DC}" destId="{F5CC600C-D260-44AC-943A-E2F73E6AE32F}" srcOrd="1" destOrd="0" presId="urn:microsoft.com/office/officeart/2005/8/layout/hList7#1"/>
    <dgm:cxn modelId="{215165E6-7E9B-4390-A8C2-9E307BE46BE1}" type="presParOf" srcId="{F5CC600C-D260-44AC-943A-E2F73E6AE32F}" destId="{CD98058C-F748-4003-974E-0AF10ED7D353}" srcOrd="0" destOrd="0" presId="urn:microsoft.com/office/officeart/2005/8/layout/hList7#1"/>
    <dgm:cxn modelId="{E3345BF1-3711-4198-9507-15DE0680D9E6}" type="presParOf" srcId="{CD98058C-F748-4003-974E-0AF10ED7D353}" destId="{BF84D8A0-E8E3-4A83-9731-34F7EBEB0B42}" srcOrd="0" destOrd="0" presId="urn:microsoft.com/office/officeart/2005/8/layout/hList7#1"/>
    <dgm:cxn modelId="{6A166510-5193-4FDB-AC72-4C6117D1B51F}" type="presParOf" srcId="{CD98058C-F748-4003-974E-0AF10ED7D353}" destId="{DB00DA03-6634-4DA9-9B12-B8C0915F721B}" srcOrd="1" destOrd="0" presId="urn:microsoft.com/office/officeart/2005/8/layout/hList7#1"/>
    <dgm:cxn modelId="{41A67F5B-3228-4B93-8792-0BAEB6527795}" type="presParOf" srcId="{CD98058C-F748-4003-974E-0AF10ED7D353}" destId="{5A6D3FB3-C102-4721-9605-81F333A510FE}" srcOrd="2" destOrd="0" presId="urn:microsoft.com/office/officeart/2005/8/layout/hList7#1"/>
    <dgm:cxn modelId="{E04459F7-A2CA-40E0-AC3F-AC4B481E1AB8}" type="presParOf" srcId="{CD98058C-F748-4003-974E-0AF10ED7D353}" destId="{522765F2-FFC2-4A77-AA3D-79BA90E24844}" srcOrd="3" destOrd="0" presId="urn:microsoft.com/office/officeart/2005/8/layout/hList7#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7A244E-AA4E-483C-A863-D25F7DE3CBAC}" type="doc">
      <dgm:prSet loTypeId="urn:microsoft.com/office/officeart/2005/8/layout/hierarchy3" loCatId="hierarchy" qsTypeId="urn:microsoft.com/office/officeart/2005/8/quickstyle/simple1" qsCatId="simple" csTypeId="urn:microsoft.com/office/officeart/2005/8/colors/accent0_2" csCatId="mainScheme" phldr="1"/>
      <dgm:spPr/>
      <dgm:t>
        <a:bodyPr/>
        <a:lstStyle/>
        <a:p>
          <a:endParaRPr lang="bg-BG"/>
        </a:p>
      </dgm:t>
    </dgm:pt>
    <dgm:pt modelId="{71B6F59E-3919-43B1-9FCF-23EFB3A3C40D}">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bg-BG" sz="4000" b="1" dirty="0">
              <a:solidFill>
                <a:srgbClr val="002060"/>
              </a:solidFill>
              <a:latin typeface="Times New Roman" pitchFamily="18" charset="0"/>
              <a:cs typeface="Times New Roman" pitchFamily="18" charset="0"/>
            </a:rPr>
            <a:t>Затворени, необщителни деца: </a:t>
          </a:r>
        </a:p>
        <a:p>
          <a:pPr defTabSz="1066800" rtl="0">
            <a:lnSpc>
              <a:spcPct val="90000"/>
            </a:lnSpc>
            <a:spcBef>
              <a:spcPct val="0"/>
            </a:spcBef>
            <a:spcAft>
              <a:spcPct val="35000"/>
            </a:spcAft>
          </a:pPr>
          <a:endParaRPr lang="bg-BG" sz="4000" dirty="0">
            <a:solidFill>
              <a:srgbClr val="002060"/>
            </a:solidFill>
            <a:latin typeface="Times New Roman" pitchFamily="18" charset="0"/>
            <a:cs typeface="Times New Roman" pitchFamily="18" charset="0"/>
          </a:endParaRPr>
        </a:p>
      </dgm:t>
    </dgm:pt>
    <dgm:pt modelId="{06B4BF01-2BF5-42FA-A041-854F7BC3FA69}" type="parTrans" cxnId="{CC130E5F-0D18-4908-8C84-350DB69348CE}">
      <dgm:prSet/>
      <dgm:spPr/>
      <dgm:t>
        <a:bodyPr/>
        <a:lstStyle/>
        <a:p>
          <a:endParaRPr lang="bg-BG"/>
        </a:p>
      </dgm:t>
    </dgm:pt>
    <dgm:pt modelId="{D860EA9A-5D12-4073-AF29-DF695E67328E}" type="sibTrans" cxnId="{CC130E5F-0D18-4908-8C84-350DB69348CE}">
      <dgm:prSet/>
      <dgm:spPr/>
      <dgm:t>
        <a:bodyPr/>
        <a:lstStyle/>
        <a:p>
          <a:endParaRPr lang="bg-BG"/>
        </a:p>
      </dgm:t>
    </dgm:pt>
    <dgm:pt modelId="{4C244D36-296D-4E29-8375-B1C91B9B5EEC}">
      <dgm:prSet/>
      <dgm:spPr/>
      <dgm:t>
        <a:bodyPr/>
        <a:lstStyle/>
        <a:p>
          <a:pPr rtl="0"/>
          <a:r>
            <a:rPr lang="bg-BG" dirty="0">
              <a:solidFill>
                <a:srgbClr val="002060"/>
              </a:solidFill>
              <a:latin typeface="Times New Roman" pitchFamily="18" charset="0"/>
              <a:cs typeface="Times New Roman" pitchFamily="18" charset="0"/>
            </a:rPr>
            <a:t>Много хора са затворени и срамежливи, като индивидуална характеристика. Проблемът възниква когато това не е </a:t>
          </a:r>
          <a:r>
            <a:rPr lang="bg-BG" dirty="0" err="1">
              <a:solidFill>
                <a:srgbClr val="002060"/>
              </a:solidFill>
              <a:latin typeface="Times New Roman" pitchFamily="18" charset="0"/>
              <a:cs typeface="Times New Roman" pitchFamily="18" charset="0"/>
            </a:rPr>
            <a:t>ситуативно</a:t>
          </a:r>
          <a:r>
            <a:rPr lang="bg-BG" dirty="0">
              <a:solidFill>
                <a:srgbClr val="002060"/>
              </a:solidFill>
              <a:latin typeface="Times New Roman" pitchFamily="18" charset="0"/>
              <a:cs typeface="Times New Roman" pitchFamily="18" charset="0"/>
            </a:rPr>
            <a:t>, а става тенденция. Децата са особено чувствителни към ситуации, в които се чувстват забележими, оценявани и психологически незащитени. Други причини за затвореност са неефективност на комуникативните умения, реакция на неуспехите, бягство от възрастните или съучениците.</a:t>
          </a:r>
        </a:p>
      </dgm:t>
    </dgm:pt>
    <dgm:pt modelId="{43A3B8C6-A82E-4843-9A9E-89BA0D1F8253}" type="parTrans" cxnId="{1023C9AD-D6D9-4E15-8D71-9EF78B60831F}">
      <dgm:prSet/>
      <dgm:spPr/>
      <dgm:t>
        <a:bodyPr/>
        <a:lstStyle/>
        <a:p>
          <a:endParaRPr lang="bg-BG"/>
        </a:p>
      </dgm:t>
    </dgm:pt>
    <dgm:pt modelId="{00A398C0-15D9-42D2-A404-48D6363C7F77}" type="sibTrans" cxnId="{1023C9AD-D6D9-4E15-8D71-9EF78B60831F}">
      <dgm:prSet/>
      <dgm:spPr/>
      <dgm:t>
        <a:bodyPr/>
        <a:lstStyle/>
        <a:p>
          <a:endParaRPr lang="bg-BG"/>
        </a:p>
      </dgm:t>
    </dgm:pt>
    <dgm:pt modelId="{1CC7DC46-4925-4CA8-9CDC-5EDF30BAD8FC}" type="pres">
      <dgm:prSet presAssocID="{757A244E-AA4E-483C-A863-D25F7DE3CBAC}" presName="diagram" presStyleCnt="0">
        <dgm:presLayoutVars>
          <dgm:chPref val="1"/>
          <dgm:dir/>
          <dgm:animOne val="branch"/>
          <dgm:animLvl val="lvl"/>
          <dgm:resizeHandles/>
        </dgm:presLayoutVars>
      </dgm:prSet>
      <dgm:spPr/>
      <dgm:t>
        <a:bodyPr/>
        <a:lstStyle/>
        <a:p>
          <a:endParaRPr lang="bg-BG"/>
        </a:p>
      </dgm:t>
    </dgm:pt>
    <dgm:pt modelId="{2D4DF462-BEEA-41E0-978E-2146CAD1B95D}" type="pres">
      <dgm:prSet presAssocID="{71B6F59E-3919-43B1-9FCF-23EFB3A3C40D}" presName="root" presStyleCnt="0"/>
      <dgm:spPr/>
    </dgm:pt>
    <dgm:pt modelId="{0B039103-24A0-464E-9CDF-8060B3029826}" type="pres">
      <dgm:prSet presAssocID="{71B6F59E-3919-43B1-9FCF-23EFB3A3C40D}" presName="rootComposite" presStyleCnt="0"/>
      <dgm:spPr/>
    </dgm:pt>
    <dgm:pt modelId="{53003FA9-943C-4D17-A84F-93E88977FCFA}" type="pres">
      <dgm:prSet presAssocID="{71B6F59E-3919-43B1-9FCF-23EFB3A3C40D}" presName="rootText" presStyleLbl="node1" presStyleIdx="0" presStyleCnt="1"/>
      <dgm:spPr/>
      <dgm:t>
        <a:bodyPr/>
        <a:lstStyle/>
        <a:p>
          <a:endParaRPr lang="bg-BG"/>
        </a:p>
      </dgm:t>
    </dgm:pt>
    <dgm:pt modelId="{FD6B076F-C9FA-4BA0-BF30-A8A9677E80E8}" type="pres">
      <dgm:prSet presAssocID="{71B6F59E-3919-43B1-9FCF-23EFB3A3C40D}" presName="rootConnector" presStyleLbl="node1" presStyleIdx="0" presStyleCnt="1"/>
      <dgm:spPr/>
      <dgm:t>
        <a:bodyPr/>
        <a:lstStyle/>
        <a:p>
          <a:endParaRPr lang="bg-BG"/>
        </a:p>
      </dgm:t>
    </dgm:pt>
    <dgm:pt modelId="{24F34C50-9460-4006-BA08-40DA34E0672C}" type="pres">
      <dgm:prSet presAssocID="{71B6F59E-3919-43B1-9FCF-23EFB3A3C40D}" presName="childShape" presStyleCnt="0"/>
      <dgm:spPr/>
    </dgm:pt>
    <dgm:pt modelId="{D520369C-DCE7-40AE-ABD5-2FF869588B5B}" type="pres">
      <dgm:prSet presAssocID="{43A3B8C6-A82E-4843-9A9E-89BA0D1F8253}" presName="Name13" presStyleLbl="parChTrans1D2" presStyleIdx="0" presStyleCnt="1"/>
      <dgm:spPr/>
      <dgm:t>
        <a:bodyPr/>
        <a:lstStyle/>
        <a:p>
          <a:endParaRPr lang="bg-BG"/>
        </a:p>
      </dgm:t>
    </dgm:pt>
    <dgm:pt modelId="{E50DA40A-1999-4B14-BBFD-D7CF9BA9BDDB}" type="pres">
      <dgm:prSet presAssocID="{4C244D36-296D-4E29-8375-B1C91B9B5EEC}" presName="childText" presStyleLbl="bgAcc1" presStyleIdx="0" presStyleCnt="1" custScaleX="124704" custScaleY="106090" custLinFactNeighborY="-10656">
        <dgm:presLayoutVars>
          <dgm:bulletEnabled val="1"/>
        </dgm:presLayoutVars>
      </dgm:prSet>
      <dgm:spPr/>
      <dgm:t>
        <a:bodyPr/>
        <a:lstStyle/>
        <a:p>
          <a:endParaRPr lang="bg-BG"/>
        </a:p>
      </dgm:t>
    </dgm:pt>
  </dgm:ptLst>
  <dgm:cxnLst>
    <dgm:cxn modelId="{599286EB-A9C9-4E0A-B623-8735A6C97576}" type="presOf" srcId="{4C244D36-296D-4E29-8375-B1C91B9B5EEC}" destId="{E50DA40A-1999-4B14-BBFD-D7CF9BA9BDDB}" srcOrd="0" destOrd="0" presId="urn:microsoft.com/office/officeart/2005/8/layout/hierarchy3"/>
    <dgm:cxn modelId="{111E3090-49F6-4513-9482-0C412532ADC3}" type="presOf" srcId="{43A3B8C6-A82E-4843-9A9E-89BA0D1F8253}" destId="{D520369C-DCE7-40AE-ABD5-2FF869588B5B}" srcOrd="0" destOrd="0" presId="urn:microsoft.com/office/officeart/2005/8/layout/hierarchy3"/>
    <dgm:cxn modelId="{1023C9AD-D6D9-4E15-8D71-9EF78B60831F}" srcId="{71B6F59E-3919-43B1-9FCF-23EFB3A3C40D}" destId="{4C244D36-296D-4E29-8375-B1C91B9B5EEC}" srcOrd="0" destOrd="0" parTransId="{43A3B8C6-A82E-4843-9A9E-89BA0D1F8253}" sibTransId="{00A398C0-15D9-42D2-A404-48D6363C7F77}"/>
    <dgm:cxn modelId="{1827A32D-30EB-4A63-9521-7D59B8371B5F}" type="presOf" srcId="{71B6F59E-3919-43B1-9FCF-23EFB3A3C40D}" destId="{FD6B076F-C9FA-4BA0-BF30-A8A9677E80E8}" srcOrd="1" destOrd="0" presId="urn:microsoft.com/office/officeart/2005/8/layout/hierarchy3"/>
    <dgm:cxn modelId="{AF8FE24F-0F6A-4D5A-BFEA-913765741EC9}" type="presOf" srcId="{71B6F59E-3919-43B1-9FCF-23EFB3A3C40D}" destId="{53003FA9-943C-4D17-A84F-93E88977FCFA}" srcOrd="0" destOrd="0" presId="urn:microsoft.com/office/officeart/2005/8/layout/hierarchy3"/>
    <dgm:cxn modelId="{22DF077B-EC27-4227-A9D3-763D43F4AB28}" type="presOf" srcId="{757A244E-AA4E-483C-A863-D25F7DE3CBAC}" destId="{1CC7DC46-4925-4CA8-9CDC-5EDF30BAD8FC}" srcOrd="0" destOrd="0" presId="urn:microsoft.com/office/officeart/2005/8/layout/hierarchy3"/>
    <dgm:cxn modelId="{CC130E5F-0D18-4908-8C84-350DB69348CE}" srcId="{757A244E-AA4E-483C-A863-D25F7DE3CBAC}" destId="{71B6F59E-3919-43B1-9FCF-23EFB3A3C40D}" srcOrd="0" destOrd="0" parTransId="{06B4BF01-2BF5-42FA-A041-854F7BC3FA69}" sibTransId="{D860EA9A-5D12-4073-AF29-DF695E67328E}"/>
    <dgm:cxn modelId="{F5CF5DFD-E761-48FD-BE7F-E098B95F1621}" type="presParOf" srcId="{1CC7DC46-4925-4CA8-9CDC-5EDF30BAD8FC}" destId="{2D4DF462-BEEA-41E0-978E-2146CAD1B95D}" srcOrd="0" destOrd="0" presId="urn:microsoft.com/office/officeart/2005/8/layout/hierarchy3"/>
    <dgm:cxn modelId="{D55147B5-8207-4361-8B2D-F79622CA7164}" type="presParOf" srcId="{2D4DF462-BEEA-41E0-978E-2146CAD1B95D}" destId="{0B039103-24A0-464E-9CDF-8060B3029826}" srcOrd="0" destOrd="0" presId="urn:microsoft.com/office/officeart/2005/8/layout/hierarchy3"/>
    <dgm:cxn modelId="{D5FB8908-B24C-4492-87A6-66C73F1314A1}" type="presParOf" srcId="{0B039103-24A0-464E-9CDF-8060B3029826}" destId="{53003FA9-943C-4D17-A84F-93E88977FCFA}" srcOrd="0" destOrd="0" presId="urn:microsoft.com/office/officeart/2005/8/layout/hierarchy3"/>
    <dgm:cxn modelId="{672379A3-F147-46CE-BA7E-4BB542BA5B23}" type="presParOf" srcId="{0B039103-24A0-464E-9CDF-8060B3029826}" destId="{FD6B076F-C9FA-4BA0-BF30-A8A9677E80E8}" srcOrd="1" destOrd="0" presId="urn:microsoft.com/office/officeart/2005/8/layout/hierarchy3"/>
    <dgm:cxn modelId="{2B2E4EEE-6A1B-46E6-91C8-4CB87548B9D8}" type="presParOf" srcId="{2D4DF462-BEEA-41E0-978E-2146CAD1B95D}" destId="{24F34C50-9460-4006-BA08-40DA34E0672C}" srcOrd="1" destOrd="0" presId="urn:microsoft.com/office/officeart/2005/8/layout/hierarchy3"/>
    <dgm:cxn modelId="{1DB6683F-A993-4911-862F-A495B0FF180B}" type="presParOf" srcId="{24F34C50-9460-4006-BA08-40DA34E0672C}" destId="{D520369C-DCE7-40AE-ABD5-2FF869588B5B}" srcOrd="0" destOrd="0" presId="urn:microsoft.com/office/officeart/2005/8/layout/hierarchy3"/>
    <dgm:cxn modelId="{C8B06AF3-D7C2-4AB4-8232-C52BA831E0E1}" type="presParOf" srcId="{24F34C50-9460-4006-BA08-40DA34E0672C}" destId="{E50DA40A-1999-4B14-BBFD-D7CF9BA9BDD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C48DF-02E5-4BDF-9F0C-A64B9ACCF4DE}">
      <dsp:nvSpPr>
        <dsp:cNvPr id="0" name=""/>
        <dsp:cNvSpPr/>
      </dsp:nvSpPr>
      <dsp:spPr>
        <a:xfrm rot="10800000">
          <a:off x="2068794" y="117569"/>
          <a:ext cx="7626578" cy="331795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4127" tIns="106680" rIns="199136" bIns="106680" numCol="1" spcCol="1270" anchor="ctr" anchorCtr="0">
          <a:noAutofit/>
        </a:bodyPr>
        <a:lstStyle/>
        <a:p>
          <a:pPr lvl="0" algn="ctr" defTabSz="1244600" rtl="0">
            <a:lnSpc>
              <a:spcPct val="90000"/>
            </a:lnSpc>
            <a:spcBef>
              <a:spcPct val="0"/>
            </a:spcBef>
            <a:spcAft>
              <a:spcPct val="35000"/>
            </a:spcAft>
          </a:pPr>
          <a:r>
            <a:rPr lang="bg-BG" sz="2800" b="1" i="0" kern="1200" dirty="0" smtClean="0">
              <a:solidFill>
                <a:srgbClr val="002060"/>
              </a:solidFill>
              <a:latin typeface="Times New Roman" pitchFamily="18" charset="0"/>
              <a:cs typeface="Times New Roman" pitchFamily="18" charset="0"/>
            </a:rPr>
            <a:t>„ОДУХОТВОРЕНИТЕ ДЕЦА“</a:t>
          </a:r>
        </a:p>
        <a:p>
          <a:pPr lvl="0" algn="ctr" defTabSz="1244600" rtl="0">
            <a:lnSpc>
              <a:spcPct val="90000"/>
            </a:lnSpc>
            <a:spcBef>
              <a:spcPct val="0"/>
            </a:spcBef>
            <a:spcAft>
              <a:spcPct val="35000"/>
            </a:spcAft>
          </a:pPr>
          <a:r>
            <a:rPr lang="bg-BG" sz="2800" b="1" i="0" kern="1200" dirty="0" smtClean="0">
              <a:solidFill>
                <a:srgbClr val="002060"/>
              </a:solidFill>
              <a:latin typeface="Times New Roman" pitchFamily="18" charset="0"/>
              <a:cs typeface="Times New Roman" pitchFamily="18" charset="0"/>
            </a:rPr>
            <a:t>КАК ДА ВЗАИМОДЕЙСТВАМЕ </a:t>
          </a:r>
          <a:br>
            <a:rPr lang="bg-BG" sz="2800" b="1" i="0" kern="1200" dirty="0" smtClean="0">
              <a:solidFill>
                <a:srgbClr val="002060"/>
              </a:solidFill>
              <a:latin typeface="Times New Roman" pitchFamily="18" charset="0"/>
              <a:cs typeface="Times New Roman" pitchFamily="18" charset="0"/>
            </a:rPr>
          </a:br>
          <a:r>
            <a:rPr lang="bg-BG" sz="2800" b="1" i="0" kern="1200" dirty="0" smtClean="0">
              <a:solidFill>
                <a:srgbClr val="002060"/>
              </a:solidFill>
              <a:latin typeface="Times New Roman" pitchFamily="18" charset="0"/>
              <a:cs typeface="Times New Roman" pitchFamily="18" charset="0"/>
            </a:rPr>
            <a:t>С ТЯХ?</a:t>
          </a:r>
          <a:endParaRPr lang="bg-BG" sz="3200" b="1" i="0" kern="1200" dirty="0">
            <a:solidFill>
              <a:srgbClr val="002060"/>
            </a:solidFill>
            <a:latin typeface="Times New Roman" pitchFamily="18" charset="0"/>
            <a:cs typeface="Times New Roman" pitchFamily="18" charset="0"/>
          </a:endParaRPr>
        </a:p>
      </dsp:txBody>
      <dsp:txXfrm rot="10800000">
        <a:off x="2898283" y="117569"/>
        <a:ext cx="6797089" cy="3317958"/>
      </dsp:txXfrm>
    </dsp:sp>
    <dsp:sp modelId="{1227CCB8-C68D-4815-83D0-D8BFD402006F}">
      <dsp:nvSpPr>
        <dsp:cNvPr id="0" name=""/>
        <dsp:cNvSpPr/>
      </dsp:nvSpPr>
      <dsp:spPr>
        <a:xfrm>
          <a:off x="689598" y="37065"/>
          <a:ext cx="3478965" cy="3478965"/>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81CF4-907B-49D1-8C3B-819D5169338E}">
      <dsp:nvSpPr>
        <dsp:cNvPr id="0" name=""/>
        <dsp:cNvSpPr/>
      </dsp:nvSpPr>
      <dsp:spPr>
        <a:xfrm>
          <a:off x="0" y="1676220"/>
          <a:ext cx="4829493" cy="12168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bg-BG" sz="3200" b="1" kern="1200" dirty="0">
              <a:solidFill>
                <a:srgbClr val="002060"/>
              </a:solidFill>
              <a:latin typeface="Times New Roman" pitchFamily="18" charset="0"/>
              <a:cs typeface="Times New Roman" pitchFamily="18" charset="0"/>
            </a:rPr>
            <a:t>Ученици склонни към прояви на агресия</a:t>
          </a:r>
        </a:p>
      </dsp:txBody>
      <dsp:txXfrm>
        <a:off x="59399" y="1735619"/>
        <a:ext cx="4710695"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69B8C-7C13-4F7D-A22D-3AA6FB49B6AA}">
      <dsp:nvSpPr>
        <dsp:cNvPr id="0" name=""/>
        <dsp:cNvSpPr/>
      </dsp:nvSpPr>
      <dsp:spPr>
        <a:xfrm rot="10800000">
          <a:off x="1531815" y="1007701"/>
          <a:ext cx="3726637" cy="1877328"/>
        </a:xfrm>
        <a:prstGeom prst="homePlat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7850" tIns="91440" rIns="170688" bIns="91440" numCol="1" spcCol="1270" anchor="ctr" anchorCtr="0">
          <a:noAutofit/>
        </a:bodyPr>
        <a:lstStyle/>
        <a:p>
          <a:pPr lvl="0" algn="ctr" defTabSz="1066800" rtl="0">
            <a:lnSpc>
              <a:spcPct val="90000"/>
            </a:lnSpc>
            <a:spcBef>
              <a:spcPct val="0"/>
            </a:spcBef>
            <a:spcAft>
              <a:spcPct val="35000"/>
            </a:spcAft>
          </a:pPr>
          <a:r>
            <a:rPr lang="bg-BG" sz="2400" b="1" kern="1200" dirty="0">
              <a:latin typeface="Times New Roman" pitchFamily="18" charset="0"/>
              <a:cs typeface="Times New Roman" pitchFamily="18" charset="0"/>
            </a:rPr>
            <a:t>КАПРИЗНОТО ДЕТЕ </a:t>
          </a:r>
          <a:endParaRPr lang="bg-BG" sz="2400" kern="1200" dirty="0">
            <a:latin typeface="Times New Roman" pitchFamily="18" charset="0"/>
            <a:cs typeface="Times New Roman" pitchFamily="18" charset="0"/>
          </a:endParaRPr>
        </a:p>
      </dsp:txBody>
      <dsp:txXfrm rot="10800000">
        <a:off x="2001147" y="1007701"/>
        <a:ext cx="3257305" cy="1877328"/>
      </dsp:txXfrm>
    </dsp:sp>
    <dsp:sp modelId="{85D35435-B63A-4369-8E0E-1A74D23108AB}">
      <dsp:nvSpPr>
        <dsp:cNvPr id="0" name=""/>
        <dsp:cNvSpPr/>
      </dsp:nvSpPr>
      <dsp:spPr>
        <a:xfrm>
          <a:off x="0" y="579238"/>
          <a:ext cx="2372605" cy="241401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1D430-5FFB-4F38-93E8-696AB52F0819}">
      <dsp:nvSpPr>
        <dsp:cNvPr id="0" name=""/>
        <dsp:cNvSpPr/>
      </dsp:nvSpPr>
      <dsp:spPr>
        <a:xfrm>
          <a:off x="0" y="167400"/>
          <a:ext cx="6100354" cy="20217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bg-BG" sz="1600" kern="1200" dirty="0">
              <a:solidFill>
                <a:srgbClr val="002060"/>
              </a:solidFill>
              <a:latin typeface="Times New Roman" pitchFamily="18" charset="0"/>
              <a:cs typeface="Times New Roman" pitchFamily="18" charset="0"/>
            </a:rPr>
            <a:t>Причина за появата на капризите е усилената чувствителност. В един ден дори и в един и същи час, детето склонно към капризи е ту упорито, ту любезно, ту решително, ту скромно, ту весело, а в игрите или общите дейности ту отстъпчиво, ту обратното. Именно с това се отличава капризното дете, което нищо не харесва и никъде няма спокойствие. Разбира се това дете понякога е мило. Също така то изменя мислите и желанията си. Всяка минута иска нови неща. </a:t>
          </a:r>
        </a:p>
      </dsp:txBody>
      <dsp:txXfrm>
        <a:off x="98694" y="266094"/>
        <a:ext cx="5902966" cy="1824372"/>
      </dsp:txXfrm>
    </dsp:sp>
    <dsp:sp modelId="{53A12D1D-20E3-4494-975A-A32E5B572F33}">
      <dsp:nvSpPr>
        <dsp:cNvPr id="0" name=""/>
        <dsp:cNvSpPr/>
      </dsp:nvSpPr>
      <dsp:spPr>
        <a:xfrm>
          <a:off x="0" y="2235240"/>
          <a:ext cx="6100354" cy="202176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g-BG" sz="1800" kern="1200" dirty="0">
              <a:solidFill>
                <a:srgbClr val="002060"/>
              </a:solidFill>
              <a:latin typeface="Times New Roman" pitchFamily="18" charset="0"/>
              <a:cs typeface="Times New Roman" pitchFamily="18" charset="0"/>
            </a:rPr>
            <a:t>Напр. взема една играчка захвърля я и изведнъж иска друга. Тези деца твърдо изказват своите желания. Когато нищо не помага са склонни да викат и да тропат.</a:t>
          </a:r>
        </a:p>
        <a:p>
          <a:pPr lvl="0" algn="ctr" defTabSz="533400" rtl="0">
            <a:lnSpc>
              <a:spcPct val="90000"/>
            </a:lnSpc>
            <a:spcBef>
              <a:spcPct val="0"/>
            </a:spcBef>
            <a:spcAft>
              <a:spcPct val="35000"/>
            </a:spcAft>
          </a:pPr>
          <a:endParaRPr lang="bg-BG" sz="1800" kern="1200" dirty="0">
            <a:solidFill>
              <a:srgbClr val="002060"/>
            </a:solidFill>
            <a:latin typeface="Times New Roman" pitchFamily="18" charset="0"/>
            <a:cs typeface="Times New Roman" pitchFamily="18" charset="0"/>
          </a:endParaRPr>
        </a:p>
      </dsp:txBody>
      <dsp:txXfrm>
        <a:off x="98694" y="2333934"/>
        <a:ext cx="5902966" cy="1824372"/>
      </dsp:txXfrm>
    </dsp:sp>
    <dsp:sp modelId="{4C0E9E76-B51A-4674-B8BB-B5ACC8786BAD}">
      <dsp:nvSpPr>
        <dsp:cNvPr id="0" name=""/>
        <dsp:cNvSpPr/>
      </dsp:nvSpPr>
      <dsp:spPr>
        <a:xfrm>
          <a:off x="0" y="4303080"/>
          <a:ext cx="6100354" cy="202176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g-BG" sz="1800" kern="1200" dirty="0">
              <a:solidFill>
                <a:schemeClr val="accent4">
                  <a:lumMod val="20000"/>
                  <a:lumOff val="80000"/>
                </a:schemeClr>
              </a:solidFill>
              <a:latin typeface="Times New Roman" pitchFamily="18" charset="0"/>
              <a:cs typeface="Times New Roman" pitchFamily="18" charset="0"/>
            </a:rPr>
            <a:t>Други, за да постигнат целта си, се умилкват, услужват или обидени, разсърдени се спотайват в някой ъгъл на стаята.</a:t>
          </a:r>
        </a:p>
        <a:p>
          <a:pPr lvl="0" algn="ctr" defTabSz="488950" rtl="0">
            <a:lnSpc>
              <a:spcPct val="90000"/>
            </a:lnSpc>
            <a:spcBef>
              <a:spcPct val="0"/>
            </a:spcBef>
            <a:spcAft>
              <a:spcPct val="35000"/>
            </a:spcAft>
          </a:pPr>
          <a:endParaRPr lang="bg-BG" sz="1800" kern="1200" dirty="0">
            <a:solidFill>
              <a:schemeClr val="accent4">
                <a:lumMod val="20000"/>
                <a:lumOff val="80000"/>
              </a:schemeClr>
            </a:solidFill>
            <a:latin typeface="Times New Roman" pitchFamily="18" charset="0"/>
            <a:cs typeface="Times New Roman" pitchFamily="18" charset="0"/>
          </a:endParaRPr>
        </a:p>
      </dsp:txBody>
      <dsp:txXfrm>
        <a:off x="98694" y="4401774"/>
        <a:ext cx="5902966" cy="18243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5659A-7F45-4321-9CDA-FEE58E9AE3A7}">
      <dsp:nvSpPr>
        <dsp:cNvPr id="0" name=""/>
        <dsp:cNvSpPr/>
      </dsp:nvSpPr>
      <dsp:spPr>
        <a:xfrm>
          <a:off x="0" y="902"/>
          <a:ext cx="5639389" cy="114192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bg-BG" sz="3600" b="1" kern="1200" dirty="0">
              <a:solidFill>
                <a:srgbClr val="002060"/>
              </a:solidFill>
              <a:latin typeface="Times New Roman" pitchFamily="18" charset="0"/>
              <a:cs typeface="Times New Roman" pitchFamily="18" charset="0"/>
            </a:rPr>
            <a:t>МАНИПУЛАТОРИТЕ:</a:t>
          </a:r>
        </a:p>
      </dsp:txBody>
      <dsp:txXfrm>
        <a:off x="55744" y="56646"/>
        <a:ext cx="5527901" cy="10304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36A1D-99E7-4339-B985-B2BE21B3078C}">
      <dsp:nvSpPr>
        <dsp:cNvPr id="0" name=""/>
        <dsp:cNvSpPr/>
      </dsp:nvSpPr>
      <dsp:spPr>
        <a:xfrm>
          <a:off x="0" y="66944"/>
          <a:ext cx="5064623" cy="484848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bg-BG" sz="2800" kern="1200" dirty="0">
              <a:latin typeface="Times New Roman" pitchFamily="18" charset="0"/>
              <a:cs typeface="Times New Roman" pitchFamily="18" charset="0"/>
            </a:rPr>
            <a:t> В някои случаи тормозят другите деца, но са истински майстори да се правят на „света вода ненапита“ пред възрастните. Бързо нагаждат поведението си според ситуацията, като изхождат от позицията, че целта оправдава средствата.</a:t>
          </a:r>
        </a:p>
        <a:p>
          <a:pPr lvl="0" algn="l" defTabSz="666750" rtl="0">
            <a:lnSpc>
              <a:spcPct val="90000"/>
            </a:lnSpc>
            <a:spcBef>
              <a:spcPct val="0"/>
            </a:spcBef>
            <a:spcAft>
              <a:spcPct val="35000"/>
            </a:spcAft>
          </a:pPr>
          <a:endParaRPr lang="bg-BG" sz="2800" kern="1200" dirty="0">
            <a:latin typeface="Times New Roman" pitchFamily="18" charset="0"/>
            <a:cs typeface="Times New Roman" pitchFamily="18" charset="0"/>
          </a:endParaRPr>
        </a:p>
      </dsp:txBody>
      <dsp:txXfrm>
        <a:off x="236683" y="303627"/>
        <a:ext cx="4591257" cy="43751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2CF9F-6EC3-4552-932D-E31CF5208A55}">
      <dsp:nvSpPr>
        <dsp:cNvPr id="0" name=""/>
        <dsp:cNvSpPr/>
      </dsp:nvSpPr>
      <dsp:spPr>
        <a:xfrm rot="10800000">
          <a:off x="1999614" y="1608227"/>
          <a:ext cx="4013301" cy="20217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1530" tIns="118110" rIns="220472" bIns="118110" numCol="1" spcCol="1270" anchor="ctr" anchorCtr="0">
          <a:noAutofit/>
        </a:bodyPr>
        <a:lstStyle/>
        <a:p>
          <a:pPr lvl="0" algn="ctr" defTabSz="1377950" rtl="0">
            <a:lnSpc>
              <a:spcPct val="90000"/>
            </a:lnSpc>
            <a:spcBef>
              <a:spcPct val="0"/>
            </a:spcBef>
            <a:spcAft>
              <a:spcPct val="35000"/>
            </a:spcAft>
          </a:pPr>
          <a:r>
            <a:rPr lang="bg-BG" sz="3100" b="1" kern="1200" dirty="0">
              <a:solidFill>
                <a:srgbClr val="002060"/>
              </a:solidFill>
              <a:effectLst/>
              <a:latin typeface="Times New Roman" pitchFamily="18" charset="0"/>
              <a:cs typeface="Times New Roman" pitchFamily="18" charset="0"/>
            </a:rPr>
            <a:t>Смелчаците: </a:t>
          </a:r>
          <a:br>
            <a:rPr lang="bg-BG" sz="3100" b="1" kern="1200" dirty="0">
              <a:solidFill>
                <a:srgbClr val="002060"/>
              </a:solidFill>
              <a:effectLst/>
              <a:latin typeface="Times New Roman" pitchFamily="18" charset="0"/>
              <a:cs typeface="Times New Roman" pitchFamily="18" charset="0"/>
            </a:rPr>
          </a:br>
          <a:endParaRPr lang="bg-BG" sz="3100" kern="1200" dirty="0">
            <a:solidFill>
              <a:srgbClr val="002060"/>
            </a:solidFill>
            <a:effectLst/>
            <a:latin typeface="Times New Roman" pitchFamily="18" charset="0"/>
            <a:cs typeface="Times New Roman" pitchFamily="18" charset="0"/>
          </a:endParaRPr>
        </a:p>
      </dsp:txBody>
      <dsp:txXfrm rot="10800000">
        <a:off x="2505048" y="1608227"/>
        <a:ext cx="3507867" cy="2021738"/>
      </dsp:txXfrm>
    </dsp:sp>
    <dsp:sp modelId="{412B7DA1-DB5C-445E-A793-0D40FD4E783D}">
      <dsp:nvSpPr>
        <dsp:cNvPr id="0" name=""/>
        <dsp:cNvSpPr/>
      </dsp:nvSpPr>
      <dsp:spPr>
        <a:xfrm>
          <a:off x="193601" y="1355546"/>
          <a:ext cx="2962251" cy="2733127"/>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72CFE-D3D8-4EC3-B2EC-36533F8FB2B5}">
      <dsp:nvSpPr>
        <dsp:cNvPr id="0" name=""/>
        <dsp:cNvSpPr/>
      </dsp:nvSpPr>
      <dsp:spPr>
        <a:xfrm>
          <a:off x="0" y="442674"/>
          <a:ext cx="5603966" cy="2241586"/>
        </a:xfrm>
        <a:prstGeom prst="chevron">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bg-BG" sz="1800" kern="1200" dirty="0">
              <a:latin typeface="Times New Roman" pitchFamily="18" charset="0"/>
              <a:cs typeface="Times New Roman" pitchFamily="18" charset="0"/>
            </a:rPr>
            <a:t>Тези деца са любители на силните усещания и обожават предизвикателствата. Смелчаците се познават </a:t>
          </a:r>
          <a:r>
            <a:rPr lang="bg-BG" sz="1800" kern="1200" dirty="0" err="1">
              <a:latin typeface="Times New Roman" pitchFamily="18" charset="0"/>
              <a:cs typeface="Times New Roman" pitchFamily="18" charset="0"/>
            </a:rPr>
            <a:t>отдалеч</a:t>
          </a:r>
          <a:r>
            <a:rPr lang="bg-BG" sz="1800" kern="1200" dirty="0">
              <a:latin typeface="Times New Roman" pitchFamily="18" charset="0"/>
              <a:cs typeface="Times New Roman" pitchFamily="18" charset="0"/>
            </a:rPr>
            <a:t>: често накуцват или са бинтовани. Безстрашието им е пословично, но не умеят да премерват рисковете, които поемат. </a:t>
          </a:r>
        </a:p>
      </dsp:txBody>
      <dsp:txXfrm>
        <a:off x="1120793" y="442674"/>
        <a:ext cx="3362380" cy="2241586"/>
      </dsp:txXfrm>
    </dsp:sp>
    <dsp:sp modelId="{E904EAD2-7494-4AAC-AB10-D4EB0892D9C7}">
      <dsp:nvSpPr>
        <dsp:cNvPr id="0" name=""/>
        <dsp:cNvSpPr/>
      </dsp:nvSpPr>
      <dsp:spPr>
        <a:xfrm>
          <a:off x="0" y="2998082"/>
          <a:ext cx="5603966" cy="2241586"/>
        </a:xfrm>
        <a:prstGeom prst="chevron">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bg-BG" sz="1800" kern="1200" dirty="0">
              <a:solidFill>
                <a:srgbClr val="002060"/>
              </a:solidFill>
              <a:latin typeface="Times New Roman" pitchFamily="18" charset="0"/>
              <a:cs typeface="Times New Roman" pitchFamily="18" charset="0"/>
            </a:rPr>
            <a:t>Обикновено са много добри по сърце и изобщо нямат намерение да ви тревожат – тъй като те не изпитват страх, и през ум не им минава, че вие може да се притесните. Отглеждането им е като да упражнявате екстремен спорт.</a:t>
          </a:r>
        </a:p>
      </dsp:txBody>
      <dsp:txXfrm>
        <a:off x="1120793" y="2998082"/>
        <a:ext cx="3362380" cy="224158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600AF-002B-45D2-BD16-D576DFD2EA27}">
      <dsp:nvSpPr>
        <dsp:cNvPr id="0" name=""/>
        <dsp:cNvSpPr/>
      </dsp:nvSpPr>
      <dsp:spPr>
        <a:xfrm>
          <a:off x="247510" y="0"/>
          <a:ext cx="5743892" cy="384977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bg-BG" sz="4000" b="1" kern="1200" dirty="0">
              <a:latin typeface="Times New Roman" pitchFamily="18" charset="0"/>
              <a:cs typeface="Times New Roman" pitchFamily="18" charset="0"/>
            </a:rPr>
            <a:t>Тихите </a:t>
          </a:r>
          <a:br>
            <a:rPr lang="bg-BG" sz="4000" b="1" kern="1200" dirty="0">
              <a:latin typeface="Times New Roman" pitchFamily="18" charset="0"/>
              <a:cs typeface="Times New Roman" pitchFamily="18" charset="0"/>
            </a:rPr>
          </a:br>
          <a:r>
            <a:rPr lang="bg-BG" sz="4000" b="1" kern="1200" dirty="0">
              <a:latin typeface="Times New Roman" pitchFamily="18" charset="0"/>
              <a:cs typeface="Times New Roman" pitchFamily="18" charset="0"/>
            </a:rPr>
            <a:t>бунтари:</a:t>
          </a:r>
          <a:endParaRPr lang="bg-BG" sz="4000" kern="1200" dirty="0">
            <a:latin typeface="Times New Roman" pitchFamily="18" charset="0"/>
            <a:cs typeface="Times New Roman" pitchFamily="18" charset="0"/>
          </a:endParaRPr>
        </a:p>
      </dsp:txBody>
      <dsp:txXfrm>
        <a:off x="1781266" y="0"/>
        <a:ext cx="4210135" cy="3849779"/>
      </dsp:txXfrm>
    </dsp:sp>
    <dsp:sp modelId="{730361A9-6C72-4EA7-BFDB-3C7D8553A922}">
      <dsp:nvSpPr>
        <dsp:cNvPr id="0" name=""/>
        <dsp:cNvSpPr/>
      </dsp:nvSpPr>
      <dsp:spPr>
        <a:xfrm>
          <a:off x="-247510" y="578550"/>
          <a:ext cx="2908775" cy="3274992"/>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BCADD-6CB2-49B6-9886-8B7C14B0A619}">
      <dsp:nvSpPr>
        <dsp:cNvPr id="0" name=""/>
        <dsp:cNvSpPr/>
      </dsp:nvSpPr>
      <dsp:spPr>
        <a:xfrm>
          <a:off x="0" y="0"/>
          <a:ext cx="5327373" cy="5518815"/>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AAA41-6EF5-41B2-99C0-439C9F30AAE1}">
      <dsp:nvSpPr>
        <dsp:cNvPr id="0" name=""/>
        <dsp:cNvSpPr/>
      </dsp:nvSpPr>
      <dsp:spPr>
        <a:xfrm>
          <a:off x="2663686" y="552420"/>
          <a:ext cx="3462793" cy="3923532"/>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bg-BG" sz="2000" kern="1200" dirty="0">
              <a:latin typeface="Times New Roman" pitchFamily="18" charset="0"/>
              <a:cs typeface="Times New Roman" pitchFamily="18" charset="0"/>
            </a:rPr>
            <a:t>Те са трудни за разбиране, потайни и неорганизирани. Вбесяват с </a:t>
          </a:r>
          <a:r>
            <a:rPr lang="bg-BG" sz="2000" kern="1200" dirty="0" err="1">
              <a:latin typeface="Times New Roman" pitchFamily="18" charset="0"/>
              <a:cs typeface="Times New Roman" pitchFamily="18" charset="0"/>
            </a:rPr>
            <a:t>безучастието</a:t>
          </a:r>
          <a:r>
            <a:rPr lang="bg-BG" sz="2000" kern="1200" dirty="0">
              <a:latin typeface="Times New Roman" pitchFamily="18" charset="0"/>
              <a:cs typeface="Times New Roman" pitchFamily="18" charset="0"/>
            </a:rPr>
            <a:t> и мълчанието си. Често се затварят в себе си и трудно разкриват своите мисли и чувства. Понякога ви се струва, че изобщо не ви чуват и не разбират какво им говорите. Мнозина от тихите бунтари са много умни и извънредно чувствителни.</a:t>
          </a:r>
        </a:p>
      </dsp:txBody>
      <dsp:txXfrm>
        <a:off x="2832726" y="721460"/>
        <a:ext cx="3124713" cy="358545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9A043-3CDB-42C9-B277-B1A32731BB52}">
      <dsp:nvSpPr>
        <dsp:cNvPr id="0" name=""/>
        <dsp:cNvSpPr/>
      </dsp:nvSpPr>
      <dsp:spPr>
        <a:xfrm>
          <a:off x="3374048" y="0"/>
          <a:ext cx="3795805" cy="10024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bg-BG" sz="3600" b="1" kern="1200" dirty="0">
              <a:solidFill>
                <a:srgbClr val="002060"/>
              </a:solidFill>
              <a:latin typeface="Times New Roman" pitchFamily="18" charset="0"/>
              <a:cs typeface="Times New Roman" pitchFamily="18" charset="0"/>
            </a:rPr>
            <a:t>Какво още…</a:t>
          </a:r>
        </a:p>
      </dsp:txBody>
      <dsp:txXfrm>
        <a:off x="3422984" y="48936"/>
        <a:ext cx="3697933" cy="904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EA45C-FA06-478B-A90A-FC22CD482DAE}">
      <dsp:nvSpPr>
        <dsp:cNvPr id="0" name=""/>
        <dsp:cNvSpPr/>
      </dsp:nvSpPr>
      <dsp:spPr>
        <a:xfrm>
          <a:off x="0" y="0"/>
          <a:ext cx="5982787" cy="5982787"/>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8BA7F21-784F-4EBF-89F7-CCDE7279F111}">
      <dsp:nvSpPr>
        <dsp:cNvPr id="0" name=""/>
        <dsp:cNvSpPr/>
      </dsp:nvSpPr>
      <dsp:spPr>
        <a:xfrm>
          <a:off x="2991393" y="0"/>
          <a:ext cx="8503920" cy="5982787"/>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bg-BG" sz="2700" kern="1200" dirty="0" smtClean="0">
              <a:latin typeface="Times New Roman" pitchFamily="18" charset="0"/>
              <a:cs typeface="Times New Roman" pitchFamily="18" charset="0"/>
            </a:rPr>
            <a:t>Одухотворените деца не </a:t>
          </a:r>
          <a:r>
            <a:rPr lang="bg-BG" sz="2700" kern="1200" dirty="0">
              <a:latin typeface="Times New Roman" pitchFamily="18" charset="0"/>
              <a:cs typeface="Times New Roman" pitchFamily="18" charset="0"/>
            </a:rPr>
            <a:t>са лоши деца, просто това са деца, с които родителите срещат повече затруднения в общуването и контрола над поведението им.</a:t>
          </a:r>
        </a:p>
      </dsp:txBody>
      <dsp:txXfrm>
        <a:off x="2991393" y="0"/>
        <a:ext cx="8503920" cy="1794839"/>
      </dsp:txXfrm>
    </dsp:sp>
    <dsp:sp modelId="{7694998D-872B-41AD-98EB-A538B0D7ACD1}">
      <dsp:nvSpPr>
        <dsp:cNvPr id="0" name=""/>
        <dsp:cNvSpPr/>
      </dsp:nvSpPr>
      <dsp:spPr>
        <a:xfrm>
          <a:off x="1046989" y="1794839"/>
          <a:ext cx="3888807" cy="3888807"/>
        </a:xfrm>
        <a:prstGeom prst="pie">
          <a:avLst>
            <a:gd name="adj1" fmla="val 5400000"/>
            <a:gd name="adj2" fmla="val 1620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CCFCBA-438A-4090-A0CA-58E6D5AEC6F6}">
      <dsp:nvSpPr>
        <dsp:cNvPr id="0" name=""/>
        <dsp:cNvSpPr/>
      </dsp:nvSpPr>
      <dsp:spPr>
        <a:xfrm>
          <a:off x="2991393" y="1794839"/>
          <a:ext cx="8503920" cy="3888807"/>
        </a:xfrm>
        <a:prstGeom prst="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bg-BG" sz="2700" kern="1200" dirty="0">
              <a:latin typeface="Times New Roman" pitchFamily="18" charset="0"/>
              <a:cs typeface="Times New Roman" pitchFamily="18" charset="0"/>
            </a:rPr>
            <a:t>Много често обаче именно тези твърдоглави, енергични, волеви и инатливи деца успяват в различни области в </a:t>
          </a:r>
          <a:r>
            <a:rPr lang="bg-BG" sz="2700" kern="1200" dirty="0" smtClean="0">
              <a:latin typeface="Times New Roman" pitchFamily="18" charset="0"/>
              <a:cs typeface="Times New Roman" pitchFamily="18" charset="0"/>
            </a:rPr>
            <a:t>живота</a:t>
          </a:r>
          <a:r>
            <a:rPr lang="en-US" sz="2700" kern="1200" dirty="0" smtClean="0">
              <a:latin typeface="Times New Roman" pitchFamily="18" charset="0"/>
              <a:cs typeface="Times New Roman" pitchFamily="18" charset="0"/>
            </a:rPr>
            <a:t> </a:t>
          </a:r>
          <a:r>
            <a:rPr lang="bg-BG" sz="2700" kern="1200" dirty="0" smtClean="0">
              <a:latin typeface="Times New Roman" pitchFamily="18" charset="0"/>
              <a:cs typeface="Times New Roman" pitchFamily="18" charset="0"/>
            </a:rPr>
            <a:t>и движат света напред.</a:t>
          </a:r>
          <a:endParaRPr lang="bg-BG" sz="2700" kern="1200" dirty="0">
            <a:latin typeface="Times New Roman" pitchFamily="18" charset="0"/>
            <a:cs typeface="Times New Roman" pitchFamily="18" charset="0"/>
          </a:endParaRPr>
        </a:p>
      </dsp:txBody>
      <dsp:txXfrm>
        <a:off x="2991393" y="1794839"/>
        <a:ext cx="8503920" cy="1794834"/>
      </dsp:txXfrm>
    </dsp:sp>
    <dsp:sp modelId="{021C16C1-0997-4D74-9A4F-DF6A70DDEBB7}">
      <dsp:nvSpPr>
        <dsp:cNvPr id="0" name=""/>
        <dsp:cNvSpPr/>
      </dsp:nvSpPr>
      <dsp:spPr>
        <a:xfrm>
          <a:off x="2093976" y="3589673"/>
          <a:ext cx="1794834" cy="1794834"/>
        </a:xfrm>
        <a:prstGeom prst="pie">
          <a:avLst>
            <a:gd name="adj1" fmla="val 5400000"/>
            <a:gd name="adj2" fmla="val 1620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A91311F-E841-45EF-A1BF-0BB1D8DA1891}">
      <dsp:nvSpPr>
        <dsp:cNvPr id="0" name=""/>
        <dsp:cNvSpPr/>
      </dsp:nvSpPr>
      <dsp:spPr>
        <a:xfrm>
          <a:off x="2991393" y="3589673"/>
          <a:ext cx="8503920" cy="1794834"/>
        </a:xfrm>
        <a:prstGeom prst="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bg-BG" sz="2700" kern="1200" dirty="0">
              <a:latin typeface="Times New Roman" pitchFamily="18" charset="0"/>
              <a:cs typeface="Times New Roman" pitchFamily="18" charset="0"/>
            </a:rPr>
            <a:t>Ето защо е толкова важно да </a:t>
          </a:r>
          <a:r>
            <a:rPr lang="bg-BG" sz="2700" kern="1200" dirty="0" smtClean="0">
              <a:latin typeface="Times New Roman" pitchFamily="18" charset="0"/>
              <a:cs typeface="Times New Roman" pitchFamily="18" charset="0"/>
            </a:rPr>
            <a:t>се </a:t>
          </a:r>
          <a:r>
            <a:rPr lang="bg-BG" sz="2700" kern="1200" dirty="0">
              <a:latin typeface="Times New Roman" pitchFamily="18" charset="0"/>
              <a:cs typeface="Times New Roman" pitchFamily="18" charset="0"/>
            </a:rPr>
            <a:t>развие потенциалът им. </a:t>
          </a:r>
          <a:r>
            <a:rPr lang="bg-BG" sz="2700" kern="1200" dirty="0" smtClean="0">
              <a:latin typeface="Times New Roman" pitchFamily="18" charset="0"/>
              <a:cs typeface="Times New Roman" pitchFamily="18" charset="0"/>
            </a:rPr>
            <a:t/>
          </a:r>
          <a:br>
            <a:rPr lang="bg-BG" sz="2700" kern="1200" dirty="0" smtClean="0">
              <a:latin typeface="Times New Roman" pitchFamily="18" charset="0"/>
              <a:cs typeface="Times New Roman" pitchFamily="18" charset="0"/>
            </a:rPr>
          </a:br>
          <a:r>
            <a:rPr lang="bg-BG" sz="2700" kern="1200" dirty="0" smtClean="0">
              <a:latin typeface="Times New Roman" pitchFamily="18" charset="0"/>
              <a:cs typeface="Times New Roman" pitchFamily="18" charset="0"/>
            </a:rPr>
            <a:t>Важното </a:t>
          </a:r>
          <a:r>
            <a:rPr lang="bg-BG" sz="2700" kern="1200" dirty="0">
              <a:latin typeface="Times New Roman" pitchFamily="18" charset="0"/>
              <a:cs typeface="Times New Roman" pitchFamily="18" charset="0"/>
            </a:rPr>
            <a:t>в случая е не да се пречупи духът </a:t>
          </a:r>
          <a:r>
            <a:rPr lang="bg-BG" sz="2700" kern="1200" dirty="0" smtClean="0">
              <a:latin typeface="Times New Roman" pitchFamily="18" charset="0"/>
              <a:cs typeface="Times New Roman" pitchFamily="18" charset="0"/>
            </a:rPr>
            <a:t>на децата, </a:t>
          </a:r>
          <a:r>
            <a:rPr lang="bg-BG" sz="2700" kern="1200" dirty="0">
              <a:latin typeface="Times New Roman" pitchFamily="18" charset="0"/>
              <a:cs typeface="Times New Roman" pitchFamily="18" charset="0"/>
            </a:rPr>
            <a:t>а да се канализира огромната им енергия в конструктивни дейности.</a:t>
          </a:r>
        </a:p>
      </dsp:txBody>
      <dsp:txXfrm>
        <a:off x="2991393" y="3589673"/>
        <a:ext cx="8503920" cy="17948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D1E67-C029-4AFA-9055-B1E505602530}">
      <dsp:nvSpPr>
        <dsp:cNvPr id="0" name=""/>
        <dsp:cNvSpPr/>
      </dsp:nvSpPr>
      <dsp:spPr>
        <a:xfrm>
          <a:off x="0" y="0"/>
          <a:ext cx="8940241" cy="89680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bg-BG" sz="1900" kern="1200" dirty="0">
              <a:solidFill>
                <a:srgbClr val="002060"/>
              </a:solidFill>
              <a:latin typeface="Times New Roman" pitchFamily="18" charset="0"/>
              <a:cs typeface="Times New Roman" pitchFamily="18" charset="0"/>
            </a:rPr>
            <a:t>Според специалисти всеки ученик може да е „труден“ в определени моменти.</a:t>
          </a:r>
        </a:p>
      </dsp:txBody>
      <dsp:txXfrm>
        <a:off x="26267" y="26267"/>
        <a:ext cx="7867587" cy="844274"/>
      </dsp:txXfrm>
    </dsp:sp>
    <dsp:sp modelId="{DEC3AB2B-1E69-4591-A100-FF5CF5D6F980}">
      <dsp:nvSpPr>
        <dsp:cNvPr id="0" name=""/>
        <dsp:cNvSpPr/>
      </dsp:nvSpPr>
      <dsp:spPr>
        <a:xfrm>
          <a:off x="667615" y="1021365"/>
          <a:ext cx="8940241" cy="896808"/>
        </a:xfrm>
        <a:prstGeom prst="roundRect">
          <a:avLst>
            <a:gd name="adj" fmla="val 10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bg-BG" sz="1900" kern="1200" dirty="0">
              <a:solidFill>
                <a:srgbClr val="002060"/>
              </a:solidFill>
              <a:latin typeface="Times New Roman" pitchFamily="18" charset="0"/>
              <a:cs typeface="Times New Roman" pitchFamily="18" charset="0"/>
            </a:rPr>
            <a:t>Основният принцип за работа с тези деца може да се формулира така: даже „най-трудното“ дете иска да е „добро“, но се нуждае от помощ:</a:t>
          </a:r>
        </a:p>
      </dsp:txBody>
      <dsp:txXfrm>
        <a:off x="693882" y="1047632"/>
        <a:ext cx="7637166" cy="844274"/>
      </dsp:txXfrm>
    </dsp:sp>
    <dsp:sp modelId="{7966DFBB-0F93-4428-90D1-79A686B4A7D2}">
      <dsp:nvSpPr>
        <dsp:cNvPr id="0" name=""/>
        <dsp:cNvSpPr/>
      </dsp:nvSpPr>
      <dsp:spPr>
        <a:xfrm>
          <a:off x="1335230" y="2042730"/>
          <a:ext cx="8940241" cy="896808"/>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bg-BG" sz="1900" kern="1200" dirty="0">
              <a:solidFill>
                <a:srgbClr val="002060"/>
              </a:solidFill>
              <a:latin typeface="Times New Roman" pitchFamily="18" charset="0"/>
              <a:cs typeface="Times New Roman" pitchFamily="18" charset="0"/>
            </a:rPr>
            <a:t>Признание;</a:t>
          </a:r>
        </a:p>
      </dsp:txBody>
      <dsp:txXfrm>
        <a:off x="1361497" y="2068997"/>
        <a:ext cx="7637166" cy="844274"/>
      </dsp:txXfrm>
    </dsp:sp>
    <dsp:sp modelId="{852D6FB0-4127-4DB0-BCF5-A802577EE9C1}">
      <dsp:nvSpPr>
        <dsp:cNvPr id="0" name=""/>
        <dsp:cNvSpPr/>
      </dsp:nvSpPr>
      <dsp:spPr>
        <a:xfrm>
          <a:off x="2002846" y="3064096"/>
          <a:ext cx="8940241" cy="896808"/>
        </a:xfrm>
        <a:prstGeom prst="roundRect">
          <a:avLst>
            <a:gd name="adj" fmla="val 10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bg-BG" sz="1900" kern="1200" dirty="0">
              <a:solidFill>
                <a:srgbClr val="002060"/>
              </a:solidFill>
              <a:latin typeface="Times New Roman" pitchFamily="18" charset="0"/>
              <a:cs typeface="Times New Roman" pitchFamily="18" charset="0"/>
            </a:rPr>
            <a:t>Уважение;</a:t>
          </a:r>
        </a:p>
      </dsp:txBody>
      <dsp:txXfrm>
        <a:off x="2029113" y="3090363"/>
        <a:ext cx="7637166" cy="844274"/>
      </dsp:txXfrm>
    </dsp:sp>
    <dsp:sp modelId="{4FE4E740-F1F1-4246-B0A6-28E9E4F14852}">
      <dsp:nvSpPr>
        <dsp:cNvPr id="0" name=""/>
        <dsp:cNvSpPr/>
      </dsp:nvSpPr>
      <dsp:spPr>
        <a:xfrm>
          <a:off x="2670461" y="4085461"/>
          <a:ext cx="8940241" cy="896808"/>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bg-BG" sz="1900" kern="1200" dirty="0">
              <a:solidFill>
                <a:srgbClr val="002060"/>
              </a:solidFill>
              <a:latin typeface="Times New Roman" pitchFamily="18" charset="0"/>
              <a:cs typeface="Times New Roman" pitchFamily="18" charset="0"/>
            </a:rPr>
            <a:t>Любов.</a:t>
          </a:r>
        </a:p>
      </dsp:txBody>
      <dsp:txXfrm>
        <a:off x="2696728" y="4111728"/>
        <a:ext cx="7637166" cy="844274"/>
      </dsp:txXfrm>
    </dsp:sp>
    <dsp:sp modelId="{040241A0-5CDA-4E9D-9C50-977116451AD2}">
      <dsp:nvSpPr>
        <dsp:cNvPr id="0" name=""/>
        <dsp:cNvSpPr/>
      </dsp:nvSpPr>
      <dsp:spPr>
        <a:xfrm>
          <a:off x="8357315" y="655168"/>
          <a:ext cx="582925" cy="58292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bg-BG" sz="2600" kern="1200"/>
        </a:p>
      </dsp:txBody>
      <dsp:txXfrm>
        <a:off x="8488473" y="655168"/>
        <a:ext cx="320609" cy="438651"/>
      </dsp:txXfrm>
    </dsp:sp>
    <dsp:sp modelId="{53E95D6C-7480-4B64-8B2E-90C697627298}">
      <dsp:nvSpPr>
        <dsp:cNvPr id="0" name=""/>
        <dsp:cNvSpPr/>
      </dsp:nvSpPr>
      <dsp:spPr>
        <a:xfrm>
          <a:off x="9024931" y="1676533"/>
          <a:ext cx="582925" cy="582925"/>
        </a:xfrm>
        <a:prstGeom prst="downArrow">
          <a:avLst>
            <a:gd name="adj1" fmla="val 55000"/>
            <a:gd name="adj2" fmla="val 45000"/>
          </a:avLst>
        </a:prstGeom>
        <a:solidFill>
          <a:schemeClr val="accent4">
            <a:tint val="40000"/>
            <a:alpha val="90000"/>
            <a:hueOff val="3837973"/>
            <a:satOff val="-20420"/>
            <a:lumOff val="-1163"/>
            <a:alphaOff val="0"/>
          </a:schemeClr>
        </a:solidFill>
        <a:ln w="12700" cap="flat" cmpd="sng" algn="ctr">
          <a:solidFill>
            <a:schemeClr val="accent4">
              <a:tint val="40000"/>
              <a:alpha val="90000"/>
              <a:hueOff val="3837973"/>
              <a:satOff val="-20420"/>
              <a:lumOff val="-1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bg-BG" sz="2600" kern="1200"/>
        </a:p>
      </dsp:txBody>
      <dsp:txXfrm>
        <a:off x="9156089" y="1676533"/>
        <a:ext cx="320609" cy="438651"/>
      </dsp:txXfrm>
    </dsp:sp>
    <dsp:sp modelId="{FE857332-BB92-43EF-B28B-069F28FECD47}">
      <dsp:nvSpPr>
        <dsp:cNvPr id="0" name=""/>
        <dsp:cNvSpPr/>
      </dsp:nvSpPr>
      <dsp:spPr>
        <a:xfrm>
          <a:off x="9692546" y="2682952"/>
          <a:ext cx="582925" cy="582925"/>
        </a:xfrm>
        <a:prstGeom prst="downArrow">
          <a:avLst>
            <a:gd name="adj1" fmla="val 55000"/>
            <a:gd name="adj2" fmla="val 45000"/>
          </a:avLst>
        </a:prstGeom>
        <a:solidFill>
          <a:schemeClr val="accent4">
            <a:tint val="40000"/>
            <a:alpha val="90000"/>
            <a:hueOff val="7675946"/>
            <a:satOff val="-40841"/>
            <a:lumOff val="-2327"/>
            <a:alphaOff val="0"/>
          </a:schemeClr>
        </a:solidFill>
        <a:ln w="12700" cap="flat" cmpd="sng" algn="ctr">
          <a:solidFill>
            <a:schemeClr val="accent4">
              <a:tint val="40000"/>
              <a:alpha val="90000"/>
              <a:hueOff val="7675946"/>
              <a:satOff val="-40841"/>
              <a:lumOff val="-23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bg-BG" sz="2600" kern="1200"/>
        </a:p>
      </dsp:txBody>
      <dsp:txXfrm>
        <a:off x="9823704" y="2682952"/>
        <a:ext cx="320609" cy="438651"/>
      </dsp:txXfrm>
    </dsp:sp>
    <dsp:sp modelId="{9E1BACDD-BA8D-4C5A-A2D3-4EDC2FC46D18}">
      <dsp:nvSpPr>
        <dsp:cNvPr id="0" name=""/>
        <dsp:cNvSpPr/>
      </dsp:nvSpPr>
      <dsp:spPr>
        <a:xfrm>
          <a:off x="10360161" y="3714282"/>
          <a:ext cx="582925" cy="582925"/>
        </a:xfrm>
        <a:prstGeom prst="downArrow">
          <a:avLst>
            <a:gd name="adj1" fmla="val 55000"/>
            <a:gd name="adj2" fmla="val 45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bg-BG" sz="2600" kern="1200"/>
        </a:p>
      </dsp:txBody>
      <dsp:txXfrm>
        <a:off x="10491319" y="3714282"/>
        <a:ext cx="320609" cy="43865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9246D-049C-4AAC-9DAF-CD532FB85875}">
      <dsp:nvSpPr>
        <dsp:cNvPr id="0" name=""/>
        <dsp:cNvSpPr/>
      </dsp:nvSpPr>
      <dsp:spPr>
        <a:xfrm>
          <a:off x="0" y="0"/>
          <a:ext cx="2286000" cy="2286000"/>
        </a:xfrm>
        <a:prstGeom prst="pie">
          <a:avLst>
            <a:gd name="adj1" fmla="val 5400000"/>
            <a:gd name="adj2" fmla="val 162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94188CD-81D7-420B-8CA4-ED71B493292D}">
      <dsp:nvSpPr>
        <dsp:cNvPr id="0" name=""/>
        <dsp:cNvSpPr/>
      </dsp:nvSpPr>
      <dsp:spPr>
        <a:xfrm>
          <a:off x="1143000" y="0"/>
          <a:ext cx="5867399" cy="2286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bg-BG" sz="3200" b="1" kern="1200" dirty="0">
              <a:latin typeface="Times New Roman" pitchFamily="18" charset="0"/>
              <a:cs typeface="Times New Roman" pitchFamily="18" charset="0"/>
            </a:rPr>
            <a:t>„Трудният“ ученик – </a:t>
          </a:r>
          <a:r>
            <a:rPr lang="bg-BG" sz="3200" b="1" kern="1200" dirty="0" err="1">
              <a:latin typeface="Times New Roman" pitchFamily="18" charset="0"/>
              <a:cs typeface="Times New Roman" pitchFamily="18" charset="0"/>
            </a:rPr>
            <a:t>психодинамика</a:t>
          </a:r>
          <a:r>
            <a:rPr lang="bg-BG" sz="3200" b="1" kern="1200" dirty="0">
              <a:latin typeface="Times New Roman" pitchFamily="18" charset="0"/>
              <a:cs typeface="Times New Roman" pitchFamily="18" charset="0"/>
            </a:rPr>
            <a:t> на проблемното поведение</a:t>
          </a:r>
        </a:p>
      </dsp:txBody>
      <dsp:txXfrm>
        <a:off x="1143000" y="0"/>
        <a:ext cx="5867399" cy="22860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09E86-C68A-4DA9-A106-F81C7D90C46C}">
      <dsp:nvSpPr>
        <dsp:cNvPr id="0" name=""/>
        <dsp:cNvSpPr/>
      </dsp:nvSpPr>
      <dsp:spPr>
        <a:xfrm>
          <a:off x="0" y="0"/>
          <a:ext cx="2818673" cy="2818673"/>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C8B10-6E99-44B0-B979-A672CA7E1704}">
      <dsp:nvSpPr>
        <dsp:cNvPr id="0" name=""/>
        <dsp:cNvSpPr/>
      </dsp:nvSpPr>
      <dsp:spPr>
        <a:xfrm>
          <a:off x="1409336" y="0"/>
          <a:ext cx="3380619" cy="2818673"/>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bg-BG" sz="2800" b="0" kern="1200" dirty="0">
              <a:latin typeface="Times New Roman" pitchFamily="18" charset="0"/>
              <a:cs typeface="Times New Roman" pitchFamily="18" charset="0"/>
            </a:rPr>
            <a:t>Препоръчителни техники за работа с типовете проблемно поведение</a:t>
          </a:r>
        </a:p>
      </dsp:txBody>
      <dsp:txXfrm>
        <a:off x="1409336" y="0"/>
        <a:ext cx="3380619" cy="281867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9BE4E-DC4D-4399-8990-CD08C63FA58E}">
      <dsp:nvSpPr>
        <dsp:cNvPr id="0" name=""/>
        <dsp:cNvSpPr/>
      </dsp:nvSpPr>
      <dsp:spPr>
        <a:xfrm>
          <a:off x="5593" y="1746776"/>
          <a:ext cx="1734081" cy="248224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bg-BG" sz="1700" kern="1200" dirty="0">
              <a:solidFill>
                <a:srgbClr val="002060"/>
              </a:solidFill>
              <a:latin typeface="Times New Roman" pitchFamily="18" charset="0"/>
              <a:cs typeface="Times New Roman" pitchFamily="18" charset="0"/>
            </a:rPr>
            <a:t>НЕ прилагайте наказания и НЕ отправяйте заплаха към тези </a:t>
          </a:r>
          <a:r>
            <a:rPr lang="bg-BG" sz="1700" kern="1200" dirty="0" smtClean="0">
              <a:solidFill>
                <a:srgbClr val="002060"/>
              </a:solidFill>
              <a:latin typeface="Times New Roman" pitchFamily="18" charset="0"/>
              <a:cs typeface="Times New Roman" pitchFamily="18" charset="0"/>
            </a:rPr>
            <a:t>деца;</a:t>
          </a:r>
          <a:endParaRPr lang="bg-BG" sz="1700" kern="1200" dirty="0">
            <a:solidFill>
              <a:srgbClr val="002060"/>
            </a:solidFill>
            <a:latin typeface="Times New Roman" pitchFamily="18" charset="0"/>
            <a:cs typeface="Times New Roman" pitchFamily="18" charset="0"/>
          </a:endParaRPr>
        </a:p>
      </dsp:txBody>
      <dsp:txXfrm>
        <a:off x="56382" y="1797565"/>
        <a:ext cx="1632503" cy="2380664"/>
      </dsp:txXfrm>
    </dsp:sp>
    <dsp:sp modelId="{3A1221E7-7C17-4535-8568-7AA5B36DF70B}">
      <dsp:nvSpPr>
        <dsp:cNvPr id="0" name=""/>
        <dsp:cNvSpPr/>
      </dsp:nvSpPr>
      <dsp:spPr>
        <a:xfrm>
          <a:off x="1913083" y="2772871"/>
          <a:ext cx="367625" cy="43005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bg-BG" sz="1400" kern="1200"/>
        </a:p>
      </dsp:txBody>
      <dsp:txXfrm>
        <a:off x="1913083" y="2858881"/>
        <a:ext cx="257338" cy="258032"/>
      </dsp:txXfrm>
    </dsp:sp>
    <dsp:sp modelId="{F2E8EEF2-815C-4463-9F88-2A642DDE3B66}">
      <dsp:nvSpPr>
        <dsp:cNvPr id="0" name=""/>
        <dsp:cNvSpPr/>
      </dsp:nvSpPr>
      <dsp:spPr>
        <a:xfrm>
          <a:off x="2433307" y="1746776"/>
          <a:ext cx="1734081" cy="2482242"/>
        </a:xfrm>
        <a:prstGeom prst="roundRect">
          <a:avLst>
            <a:gd name="adj" fmla="val 10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bg-BG" sz="1700" kern="1200" dirty="0">
              <a:solidFill>
                <a:srgbClr val="002060"/>
              </a:solidFill>
              <a:latin typeface="Times New Roman" pitchFamily="18" charset="0"/>
              <a:cs typeface="Times New Roman" pitchFamily="18" charset="0"/>
            </a:rPr>
            <a:t>Включвайте срамежливите и затворени деца в дейности, които представляват интерес за тях; участие в беседи и дискусии;</a:t>
          </a:r>
        </a:p>
      </dsp:txBody>
      <dsp:txXfrm>
        <a:off x="2484096" y="1797565"/>
        <a:ext cx="1632503" cy="2380664"/>
      </dsp:txXfrm>
    </dsp:sp>
    <dsp:sp modelId="{771E6646-4875-43DD-ACB6-37995034C697}">
      <dsp:nvSpPr>
        <dsp:cNvPr id="0" name=""/>
        <dsp:cNvSpPr/>
      </dsp:nvSpPr>
      <dsp:spPr>
        <a:xfrm>
          <a:off x="4340797" y="2772871"/>
          <a:ext cx="367625" cy="430052"/>
        </a:xfrm>
        <a:prstGeom prst="rightArrow">
          <a:avLst>
            <a:gd name="adj1" fmla="val 60000"/>
            <a:gd name="adj2" fmla="val 50000"/>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bg-BG" sz="1400" kern="1200"/>
        </a:p>
      </dsp:txBody>
      <dsp:txXfrm>
        <a:off x="4340797" y="2858881"/>
        <a:ext cx="257338" cy="258032"/>
      </dsp:txXfrm>
    </dsp:sp>
    <dsp:sp modelId="{71881F81-AF39-44FB-BA38-C544024279F9}">
      <dsp:nvSpPr>
        <dsp:cNvPr id="0" name=""/>
        <dsp:cNvSpPr/>
      </dsp:nvSpPr>
      <dsp:spPr>
        <a:xfrm>
          <a:off x="4861021" y="1746776"/>
          <a:ext cx="1734081" cy="2482242"/>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bg-BG" sz="1700" kern="1200" dirty="0">
              <a:solidFill>
                <a:srgbClr val="002060"/>
              </a:solidFill>
              <a:latin typeface="Times New Roman" pitchFamily="18" charset="0"/>
              <a:cs typeface="Times New Roman" pitchFamily="18" charset="0"/>
            </a:rPr>
            <a:t>В различни класни и извънкласни дейности; игри; участия в различни инициативи и т.н.</a:t>
          </a:r>
        </a:p>
      </dsp:txBody>
      <dsp:txXfrm>
        <a:off x="4911810" y="1797565"/>
        <a:ext cx="1632503" cy="2380664"/>
      </dsp:txXfrm>
    </dsp:sp>
    <dsp:sp modelId="{854A2D35-4B36-47CB-ABB1-649803E3B65A}">
      <dsp:nvSpPr>
        <dsp:cNvPr id="0" name=""/>
        <dsp:cNvSpPr/>
      </dsp:nvSpPr>
      <dsp:spPr>
        <a:xfrm>
          <a:off x="6768511" y="2772871"/>
          <a:ext cx="367625" cy="430052"/>
        </a:xfrm>
        <a:prstGeom prst="rightArrow">
          <a:avLst>
            <a:gd name="adj1" fmla="val 60000"/>
            <a:gd name="adj2" fmla="val 50000"/>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bg-BG" sz="1400" kern="1200"/>
        </a:p>
      </dsp:txBody>
      <dsp:txXfrm>
        <a:off x="6768511" y="2858881"/>
        <a:ext cx="257338" cy="258032"/>
      </dsp:txXfrm>
    </dsp:sp>
    <dsp:sp modelId="{1E0247CE-ECB9-4F10-B055-D3733CC317A9}">
      <dsp:nvSpPr>
        <dsp:cNvPr id="0" name=""/>
        <dsp:cNvSpPr/>
      </dsp:nvSpPr>
      <dsp:spPr>
        <a:xfrm>
          <a:off x="7288735" y="1746776"/>
          <a:ext cx="1734081" cy="2482242"/>
        </a:xfrm>
        <a:prstGeom prst="roundRect">
          <a:avLst>
            <a:gd name="adj" fmla="val 10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bg-BG" sz="1700" kern="1200" dirty="0">
              <a:solidFill>
                <a:srgbClr val="002060"/>
              </a:solidFill>
              <a:latin typeface="Times New Roman" pitchFamily="18" charset="0"/>
              <a:cs typeface="Times New Roman" pitchFamily="18" charset="0"/>
            </a:rPr>
            <a:t>Демонстрация на техни рисунки, съчинения и др.;</a:t>
          </a:r>
        </a:p>
      </dsp:txBody>
      <dsp:txXfrm>
        <a:off x="7339524" y="1797565"/>
        <a:ext cx="1632503" cy="2380664"/>
      </dsp:txXfrm>
    </dsp:sp>
    <dsp:sp modelId="{5C3EB58B-3EF5-4395-B5BB-8495E658960F}">
      <dsp:nvSpPr>
        <dsp:cNvPr id="0" name=""/>
        <dsp:cNvSpPr/>
      </dsp:nvSpPr>
      <dsp:spPr>
        <a:xfrm>
          <a:off x="9196225" y="2772871"/>
          <a:ext cx="367625" cy="430052"/>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bg-BG" sz="1400" kern="1200"/>
        </a:p>
      </dsp:txBody>
      <dsp:txXfrm>
        <a:off x="9196225" y="2858881"/>
        <a:ext cx="257338" cy="258032"/>
      </dsp:txXfrm>
    </dsp:sp>
    <dsp:sp modelId="{B875DBA0-7AC8-4999-BCAE-E34A1BDFEDAC}">
      <dsp:nvSpPr>
        <dsp:cNvPr id="0" name=""/>
        <dsp:cNvSpPr/>
      </dsp:nvSpPr>
      <dsp:spPr>
        <a:xfrm>
          <a:off x="9716449" y="1746776"/>
          <a:ext cx="1734081" cy="2482242"/>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bg-BG" sz="1700" kern="1200" dirty="0">
              <a:solidFill>
                <a:srgbClr val="002060"/>
              </a:solidFill>
              <a:latin typeface="Times New Roman" pitchFamily="18" charset="0"/>
              <a:cs typeface="Times New Roman" pitchFamily="18" charset="0"/>
            </a:rPr>
            <a:t>Облекчавайте напрежението или затрудненията им;</a:t>
          </a:r>
        </a:p>
      </dsp:txBody>
      <dsp:txXfrm>
        <a:off x="9767238" y="1797565"/>
        <a:ext cx="1632503" cy="238066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657EC-544A-48ED-AF6A-ABFF585829EA}">
      <dsp:nvSpPr>
        <dsp:cNvPr id="0" name=""/>
        <dsp:cNvSpPr/>
      </dsp:nvSpPr>
      <dsp:spPr>
        <a:xfrm>
          <a:off x="2727195" y="0"/>
          <a:ext cx="5298517" cy="2460344"/>
        </a:xfrm>
        <a:prstGeom prst="trapezoid">
          <a:avLst>
            <a:gd name="adj" fmla="val 90684"/>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bg-BG" sz="1800" kern="1200" dirty="0">
              <a:latin typeface="Times New Roman" pitchFamily="18" charset="0"/>
              <a:cs typeface="Times New Roman" pitchFamily="18" charset="0"/>
            </a:rPr>
            <a:t>Промяна на обкръжаващата </a:t>
          </a:r>
          <a:br>
            <a:rPr lang="bg-BG" sz="1800" kern="1200" dirty="0">
              <a:latin typeface="Times New Roman" pitchFamily="18" charset="0"/>
              <a:cs typeface="Times New Roman" pitchFamily="18" charset="0"/>
            </a:rPr>
          </a:br>
          <a:r>
            <a:rPr lang="bg-BG" sz="1800" kern="1200" dirty="0" smtClean="0">
              <a:latin typeface="Times New Roman" pitchFamily="18" charset="0"/>
              <a:cs typeface="Times New Roman" pitchFamily="18" charset="0"/>
            </a:rPr>
            <a:t>среда;</a:t>
          </a:r>
          <a:endParaRPr lang="bg-BG" sz="1800" kern="1200" dirty="0">
            <a:latin typeface="Times New Roman" pitchFamily="18" charset="0"/>
            <a:cs typeface="Times New Roman" pitchFamily="18" charset="0"/>
          </a:endParaRPr>
        </a:p>
      </dsp:txBody>
      <dsp:txXfrm>
        <a:off x="2727195" y="0"/>
        <a:ext cx="5298517" cy="2460344"/>
      </dsp:txXfrm>
    </dsp:sp>
    <dsp:sp modelId="{568588B2-052D-482A-814A-C78A29E36322}">
      <dsp:nvSpPr>
        <dsp:cNvPr id="0" name=""/>
        <dsp:cNvSpPr/>
      </dsp:nvSpPr>
      <dsp:spPr>
        <a:xfrm>
          <a:off x="1572655" y="2460344"/>
          <a:ext cx="7607597" cy="1734212"/>
        </a:xfrm>
        <a:prstGeom prst="trapezoid">
          <a:avLst>
            <a:gd name="adj" fmla="val 90684"/>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bg-BG" sz="1800" kern="1200" dirty="0">
              <a:latin typeface="Times New Roman" pitchFamily="18" charset="0"/>
              <a:cs typeface="Times New Roman" pitchFamily="18" charset="0"/>
            </a:rPr>
            <a:t>Към тези </a:t>
          </a:r>
          <a:r>
            <a:rPr lang="bg-BG" sz="1800" kern="1200" dirty="0" smtClean="0">
              <a:latin typeface="Times New Roman" pitchFamily="18" charset="0"/>
              <a:cs typeface="Times New Roman" pitchFamily="18" charset="0"/>
            </a:rPr>
            <a:t>деца </a:t>
          </a:r>
          <a:r>
            <a:rPr lang="bg-BG" sz="1800" kern="1200" dirty="0">
              <a:latin typeface="Times New Roman" pitchFamily="18" charset="0"/>
              <a:cs typeface="Times New Roman" pitchFamily="18" charset="0"/>
            </a:rPr>
            <a:t>винаги подхождайте с одобрение, поощрявайте ги и при най-малкия успех;</a:t>
          </a:r>
        </a:p>
      </dsp:txBody>
      <dsp:txXfrm>
        <a:off x="2903985" y="2460344"/>
        <a:ext cx="4944938" cy="1734212"/>
      </dsp:txXfrm>
    </dsp:sp>
    <dsp:sp modelId="{C7E46F20-E458-41FB-8E9E-01828EBCE33C}">
      <dsp:nvSpPr>
        <dsp:cNvPr id="0" name=""/>
        <dsp:cNvSpPr/>
      </dsp:nvSpPr>
      <dsp:spPr>
        <a:xfrm>
          <a:off x="0" y="4194556"/>
          <a:ext cx="10752909" cy="1734212"/>
        </a:xfrm>
        <a:prstGeom prst="trapezoid">
          <a:avLst>
            <a:gd name="adj" fmla="val 90684"/>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bg-BG" sz="1800" kern="1200" dirty="0">
              <a:latin typeface="Times New Roman" pitchFamily="18" charset="0"/>
              <a:cs typeface="Times New Roman" pitchFamily="18" charset="0"/>
            </a:rPr>
            <a:t>Осъществявайте индивидуални разговори с тези деца като им напомняте, че учениците често имат подобни проблеми, че всичко е нормално, но е много важно те да полагат усилия и постепенно да се променят.</a:t>
          </a:r>
        </a:p>
      </dsp:txBody>
      <dsp:txXfrm>
        <a:off x="1881759" y="4194556"/>
        <a:ext cx="6989390" cy="173421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0E333-F17B-405B-9E1C-485B08DAF285}">
      <dsp:nvSpPr>
        <dsp:cNvPr id="0" name=""/>
        <dsp:cNvSpPr/>
      </dsp:nvSpPr>
      <dsp:spPr>
        <a:xfrm rot="10800000">
          <a:off x="1950403" y="0"/>
          <a:ext cx="6774255" cy="1229511"/>
        </a:xfrm>
        <a:prstGeom prst="homePlat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42180" tIns="91440" rIns="170688" bIns="91440" numCol="1" spcCol="1270" anchor="ctr" anchorCtr="0">
          <a:noAutofit/>
        </a:bodyPr>
        <a:lstStyle/>
        <a:p>
          <a:pPr lvl="0" algn="ctr" defTabSz="1066800" rtl="0">
            <a:lnSpc>
              <a:spcPct val="90000"/>
            </a:lnSpc>
            <a:spcBef>
              <a:spcPct val="0"/>
            </a:spcBef>
            <a:spcAft>
              <a:spcPct val="35000"/>
            </a:spcAft>
          </a:pPr>
          <a:r>
            <a:rPr lang="bg-BG" sz="2400" b="1" kern="1200" dirty="0" smtClean="0">
              <a:latin typeface="Times New Roman" pitchFamily="18" charset="0"/>
              <a:cs typeface="Times New Roman" pitchFamily="18" charset="0"/>
            </a:rPr>
            <a:t>Одухотворените деца и хомеопатията</a:t>
          </a:r>
          <a:endParaRPr lang="bg-BG" sz="2400" b="1" kern="1200" dirty="0">
            <a:latin typeface="Times New Roman" pitchFamily="18" charset="0"/>
            <a:cs typeface="Times New Roman" pitchFamily="18" charset="0"/>
          </a:endParaRPr>
        </a:p>
      </dsp:txBody>
      <dsp:txXfrm rot="10800000">
        <a:off x="2257781" y="0"/>
        <a:ext cx="6466877" cy="1229511"/>
      </dsp:txXfrm>
    </dsp:sp>
    <dsp:sp modelId="{3BA1183D-6438-4912-80A4-9BC996E07327}">
      <dsp:nvSpPr>
        <dsp:cNvPr id="0" name=""/>
        <dsp:cNvSpPr/>
      </dsp:nvSpPr>
      <dsp:spPr>
        <a:xfrm>
          <a:off x="962738" y="0"/>
          <a:ext cx="1229511" cy="1229511"/>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8D766-2FE4-45CB-A6FC-4FDC09B31FED}">
      <dsp:nvSpPr>
        <dsp:cNvPr id="0" name=""/>
        <dsp:cNvSpPr/>
      </dsp:nvSpPr>
      <dsp:spPr>
        <a:xfrm rot="5400000">
          <a:off x="-165871" y="168403"/>
          <a:ext cx="1105812" cy="774068"/>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endParaRPr lang="bg-BG" sz="2100" kern="1200" dirty="0"/>
        </a:p>
      </dsp:txBody>
      <dsp:txXfrm rot="-5400000">
        <a:off x="1" y="389565"/>
        <a:ext cx="774068" cy="331744"/>
      </dsp:txXfrm>
    </dsp:sp>
    <dsp:sp modelId="{4A736296-408F-45DE-9BA3-27A35AF3F0BB}">
      <dsp:nvSpPr>
        <dsp:cNvPr id="0" name=""/>
        <dsp:cNvSpPr/>
      </dsp:nvSpPr>
      <dsp:spPr>
        <a:xfrm rot="5400000">
          <a:off x="5456350" y="-4679750"/>
          <a:ext cx="718778" cy="10083342"/>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85750" lvl="1" indent="0" algn="ctr" defTabSz="2889250">
            <a:lnSpc>
              <a:spcPct val="90000"/>
            </a:lnSpc>
            <a:spcBef>
              <a:spcPct val="0"/>
            </a:spcBef>
            <a:spcAft>
              <a:spcPct val="15000"/>
            </a:spcAft>
            <a:buChar char="••"/>
          </a:pPr>
          <a:r>
            <a:rPr lang="ru-RU" sz="2000" kern="1200" dirty="0" smtClean="0">
              <a:latin typeface="Times New Roman" pitchFamily="18" charset="0"/>
              <a:cs typeface="Times New Roman" pitchFamily="18" charset="0"/>
            </a:rPr>
            <a:t>На  </a:t>
          </a:r>
          <a:r>
            <a:rPr lang="ru-RU" sz="2000" kern="1200" dirty="0" err="1" smtClean="0">
              <a:latin typeface="Times New Roman" pitchFamily="18" charset="0"/>
              <a:cs typeface="Times New Roman" pitchFamily="18" charset="0"/>
            </a:rPr>
            <a:t>най-агресивните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деца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предписваме</a:t>
          </a:r>
          <a:r>
            <a:rPr lang="ru-RU" sz="2000" kern="1200" dirty="0" smtClean="0">
              <a:latin typeface="Times New Roman" pitchFamily="18" charset="0"/>
              <a:cs typeface="Times New Roman" pitchFamily="18" charset="0"/>
            </a:rPr>
            <a:t>  </a:t>
          </a:r>
          <a:r>
            <a:rPr lang="ru-RU" sz="2000" b="1" kern="1200" dirty="0" err="1" smtClean="0">
              <a:solidFill>
                <a:srgbClr val="FFC000"/>
              </a:solidFill>
              <a:latin typeface="Times New Roman" pitchFamily="18" charset="0"/>
              <a:cs typeface="Times New Roman" pitchFamily="18" charset="0"/>
            </a:rPr>
            <a:t>Тарентула</a:t>
          </a:r>
          <a:r>
            <a:rPr lang="ru-RU" sz="2000" b="1" kern="1200" dirty="0" smtClean="0">
              <a:solidFill>
                <a:srgbClr val="FFC000"/>
              </a:solidFill>
              <a:latin typeface="Times New Roman" pitchFamily="18" charset="0"/>
              <a:cs typeface="Times New Roman" pitchFamily="18" charset="0"/>
            </a:rPr>
            <a:t>  </a:t>
          </a:r>
          <a:r>
            <a:rPr lang="ru-RU" sz="2000" b="1" kern="1200" dirty="0" err="1" smtClean="0">
              <a:solidFill>
                <a:srgbClr val="FFC000"/>
              </a:solidFill>
              <a:latin typeface="Times New Roman" pitchFamily="18" charset="0"/>
              <a:cs typeface="Times New Roman" pitchFamily="18" charset="0"/>
            </a:rPr>
            <a:t>хиспана</a:t>
          </a:r>
          <a:endParaRPr lang="bg-BG" sz="2000" b="1" kern="1200" dirty="0">
            <a:solidFill>
              <a:srgbClr val="FFC000"/>
            </a:solidFill>
            <a:latin typeface="Times New Roman" pitchFamily="18" charset="0"/>
            <a:cs typeface="Times New Roman" pitchFamily="18" charset="0"/>
          </a:endParaRPr>
        </a:p>
      </dsp:txBody>
      <dsp:txXfrm rot="-5400000">
        <a:off x="774068" y="37620"/>
        <a:ext cx="10048254" cy="648602"/>
      </dsp:txXfrm>
    </dsp:sp>
    <dsp:sp modelId="{CEA27A62-FF46-40B5-AB24-7D6571A0E941}">
      <dsp:nvSpPr>
        <dsp:cNvPr id="0" name=""/>
        <dsp:cNvSpPr/>
      </dsp:nvSpPr>
      <dsp:spPr>
        <a:xfrm rot="5400000">
          <a:off x="-165871" y="1157297"/>
          <a:ext cx="1105812" cy="774068"/>
        </a:xfrm>
        <a:prstGeom prst="chevron">
          <a:avLst/>
        </a:prstGeom>
        <a:solidFill>
          <a:schemeClr val="accent4">
            <a:hueOff val="2598923"/>
            <a:satOff val="-11992"/>
            <a:lumOff val="441"/>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endParaRPr lang="bg-BG" sz="2100" kern="1200" dirty="0"/>
        </a:p>
      </dsp:txBody>
      <dsp:txXfrm rot="-5400000">
        <a:off x="1" y="1378459"/>
        <a:ext cx="774068" cy="331744"/>
      </dsp:txXfrm>
    </dsp:sp>
    <dsp:sp modelId="{027C9EAD-4667-4367-9AF0-06852BD2D0B3}">
      <dsp:nvSpPr>
        <dsp:cNvPr id="0" name=""/>
        <dsp:cNvSpPr/>
      </dsp:nvSpPr>
      <dsp:spPr>
        <a:xfrm rot="5400000">
          <a:off x="5456350" y="-3690856"/>
          <a:ext cx="718778" cy="10083342"/>
        </a:xfrm>
        <a:prstGeom prst="round2SameRect">
          <a:avLst/>
        </a:prstGeom>
        <a:solidFill>
          <a:schemeClr val="lt1">
            <a:alpha val="90000"/>
            <a:hueOff val="0"/>
            <a:satOff val="0"/>
            <a:lumOff val="0"/>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ctr" defTabSz="914400" rtl="0" eaLnBrk="1" fontAlgn="auto" latinLnBrk="0" hangingPunct="1">
            <a:lnSpc>
              <a:spcPct val="100000"/>
            </a:lnSpc>
            <a:spcBef>
              <a:spcPct val="0"/>
            </a:spcBef>
            <a:spcAft>
              <a:spcPts val="0"/>
            </a:spcAft>
            <a:buClrTx/>
            <a:buSzTx/>
            <a:buFontTx/>
            <a:buChar char="••"/>
            <a:tabLst/>
            <a:defRPr/>
          </a:pPr>
          <a:r>
            <a:rPr lang="ru-RU" sz="2000" b="1" kern="1200" dirty="0" err="1" smtClean="0">
              <a:solidFill>
                <a:srgbClr val="86F011"/>
              </a:solidFill>
              <a:latin typeface="Times New Roman" pitchFamily="18" charset="0"/>
              <a:cs typeface="Times New Roman" pitchFamily="18" charset="0"/>
            </a:rPr>
            <a:t>Медоринум</a:t>
          </a:r>
          <a:r>
            <a:rPr lang="ru-RU" sz="2000" b="1" kern="1200" dirty="0" smtClean="0">
              <a:solidFill>
                <a:srgbClr val="86F011"/>
              </a:solidFill>
              <a:latin typeface="Times New Roman" pitchFamily="18" charset="0"/>
              <a:cs typeface="Times New Roman" pitchFamily="18" charset="0"/>
            </a:rPr>
            <a:t> </a:t>
          </a:r>
          <a:r>
            <a:rPr lang="ru-RU" sz="2000" kern="1200" dirty="0" smtClean="0">
              <a:latin typeface="Times New Roman" pitchFamily="18" charset="0"/>
              <a:cs typeface="Times New Roman" pitchFamily="18" charset="0"/>
            </a:rPr>
            <a:t>– един  от  </a:t>
          </a:r>
          <a:r>
            <a:rPr lang="ru-RU" sz="2000" kern="1200" dirty="0" err="1" smtClean="0">
              <a:latin typeface="Times New Roman" pitchFamily="18" charset="0"/>
              <a:cs typeface="Times New Roman" pitchFamily="18" charset="0"/>
            </a:rPr>
            <a:t>медикаментите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които</a:t>
          </a:r>
          <a:r>
            <a:rPr lang="ru-RU" sz="2000" kern="1200" dirty="0" smtClean="0">
              <a:latin typeface="Times New Roman" pitchFamily="18" charset="0"/>
              <a:cs typeface="Times New Roman" pitchFamily="18" charset="0"/>
            </a:rPr>
            <a:t>  много  </a:t>
          </a:r>
          <a:r>
            <a:rPr lang="ru-RU" sz="2000" kern="1200" dirty="0" err="1" smtClean="0">
              <a:latin typeface="Times New Roman" pitchFamily="18" charset="0"/>
              <a:cs typeface="Times New Roman" pitchFamily="18" charset="0"/>
            </a:rPr>
            <a:t>често</a:t>
          </a:r>
          <a:r>
            <a:rPr lang="ru-RU" sz="2000" kern="1200" dirty="0" smtClean="0">
              <a:latin typeface="Times New Roman" pitchFamily="18" charset="0"/>
              <a:cs typeface="Times New Roman" pitchFamily="18" charset="0"/>
            </a:rPr>
            <a:t>  се  </a:t>
          </a:r>
          <a:r>
            <a:rPr lang="ru-RU" sz="2000" kern="1200" dirty="0" err="1" smtClean="0">
              <a:latin typeface="Times New Roman" pitchFamily="18" charset="0"/>
              <a:cs typeface="Times New Roman" pitchFamily="18" charset="0"/>
            </a:rPr>
            <a:t>изписват</a:t>
          </a:r>
          <a:r>
            <a:rPr lang="ru-RU" sz="2000" kern="1200" dirty="0" smtClean="0">
              <a:latin typeface="Times New Roman" pitchFamily="18" charset="0"/>
              <a:cs typeface="Times New Roman" pitchFamily="18" charset="0"/>
            </a:rPr>
            <a:t>  при  </a:t>
          </a:r>
          <a:r>
            <a:rPr lang="ru-RU" sz="2000" kern="1200" dirty="0" err="1" smtClean="0">
              <a:latin typeface="Times New Roman" pitchFamily="18" charset="0"/>
              <a:cs typeface="Times New Roman" pitchFamily="18" charset="0"/>
            </a:rPr>
            <a:t>хиперактивни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деца</a:t>
          </a:r>
          <a:r>
            <a:rPr lang="ru-RU" sz="1400" kern="1200" dirty="0" smtClean="0">
              <a:latin typeface="Times New Roman" pitchFamily="18" charset="0"/>
              <a:cs typeface="Times New Roman" pitchFamily="18" charset="0"/>
            </a:rPr>
            <a:t>.  </a:t>
          </a:r>
          <a:endParaRPr lang="bg-BG" sz="1400" kern="1200" dirty="0">
            <a:latin typeface="Times New Roman" pitchFamily="18" charset="0"/>
            <a:cs typeface="Times New Roman" pitchFamily="18" charset="0"/>
          </a:endParaRPr>
        </a:p>
      </dsp:txBody>
      <dsp:txXfrm rot="-5400000">
        <a:off x="774068" y="1026514"/>
        <a:ext cx="10048254" cy="648602"/>
      </dsp:txXfrm>
    </dsp:sp>
    <dsp:sp modelId="{1DC5EC91-6C24-4F7B-A282-37B883B50EAB}">
      <dsp:nvSpPr>
        <dsp:cNvPr id="0" name=""/>
        <dsp:cNvSpPr/>
      </dsp:nvSpPr>
      <dsp:spPr>
        <a:xfrm rot="5400000">
          <a:off x="-165871" y="2146192"/>
          <a:ext cx="1105812" cy="774068"/>
        </a:xfrm>
        <a:prstGeom prst="chevron">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endParaRPr lang="bg-BG" sz="2100" kern="1200" dirty="0"/>
        </a:p>
      </dsp:txBody>
      <dsp:txXfrm rot="-5400000">
        <a:off x="1" y="2367354"/>
        <a:ext cx="774068" cy="331744"/>
      </dsp:txXfrm>
    </dsp:sp>
    <dsp:sp modelId="{DF842DEA-A03F-4155-901F-0AAB45FDA2A4}">
      <dsp:nvSpPr>
        <dsp:cNvPr id="0" name=""/>
        <dsp:cNvSpPr/>
      </dsp:nvSpPr>
      <dsp:spPr>
        <a:xfrm rot="5400000">
          <a:off x="5456350" y="-2701961"/>
          <a:ext cx="718778" cy="10083342"/>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ctr" defTabSz="914400" rtl="0" eaLnBrk="1" fontAlgn="auto" latinLnBrk="0" hangingPunct="1">
            <a:lnSpc>
              <a:spcPct val="100000"/>
            </a:lnSpc>
            <a:spcBef>
              <a:spcPct val="0"/>
            </a:spcBef>
            <a:spcAft>
              <a:spcPts val="0"/>
            </a:spcAft>
            <a:buClrTx/>
            <a:buSzTx/>
            <a:buFontTx/>
            <a:buChar char="••"/>
            <a:tabLst/>
            <a:defRPr/>
          </a:pPr>
          <a:r>
            <a:rPr lang="ru-RU" sz="2000" b="1" kern="1200" dirty="0" err="1" smtClean="0">
              <a:solidFill>
                <a:srgbClr val="23E148"/>
              </a:solidFill>
              <a:latin typeface="Times New Roman" pitchFamily="18" charset="0"/>
              <a:cs typeface="Times New Roman" pitchFamily="18" charset="0"/>
            </a:rPr>
            <a:t>Ликоподиум</a:t>
          </a:r>
          <a:r>
            <a:rPr lang="ru-RU" sz="2000" kern="1200" dirty="0" smtClean="0">
              <a:latin typeface="Times New Roman" pitchFamily="18" charset="0"/>
              <a:cs typeface="Times New Roman" pitchFamily="18" charset="0"/>
            </a:rPr>
            <a:t>  –  </a:t>
          </a:r>
          <a:r>
            <a:rPr lang="ru-RU" sz="2000" kern="1200" dirty="0" err="1" smtClean="0">
              <a:latin typeface="Times New Roman" pitchFamily="18" charset="0"/>
              <a:cs typeface="Times New Roman" pitchFamily="18" charset="0"/>
            </a:rPr>
            <a:t>са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отличниците</a:t>
          </a:r>
          <a:r>
            <a:rPr lang="ru-RU" sz="2000" kern="1200" dirty="0" smtClean="0">
              <a:latin typeface="Times New Roman" pitchFamily="18" charset="0"/>
              <a:cs typeface="Times New Roman" pitchFamily="18" charset="0"/>
            </a:rPr>
            <a:t>  и  </a:t>
          </a:r>
          <a:r>
            <a:rPr lang="ru-RU" sz="2000" kern="1200" dirty="0" err="1" smtClean="0">
              <a:latin typeface="Times New Roman" pitchFamily="18" charset="0"/>
              <a:cs typeface="Times New Roman" pitchFamily="18" charset="0"/>
            </a:rPr>
            <a:t>лидерите</a:t>
          </a:r>
          <a:r>
            <a:rPr lang="ru-RU" sz="2000" kern="1200" dirty="0" smtClean="0">
              <a:latin typeface="Times New Roman" pitchFamily="18" charset="0"/>
              <a:cs typeface="Times New Roman" pitchFamily="18" charset="0"/>
            </a:rPr>
            <a:t>  в  училище,  но  – </a:t>
          </a:r>
          <a:r>
            <a:rPr lang="ru-RU" sz="2000" kern="1200" dirty="0" err="1" smtClean="0">
              <a:latin typeface="Times New Roman" pitchFamily="18" charset="0"/>
              <a:cs typeface="Times New Roman" pitchFamily="18" charset="0"/>
            </a:rPr>
            <a:t>трудните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деца</a:t>
          </a:r>
          <a:r>
            <a:rPr lang="ru-RU" sz="2000" kern="1200" dirty="0" smtClean="0">
              <a:latin typeface="Times New Roman" pitchFamily="18" charset="0"/>
              <a:cs typeface="Times New Roman" pitchFamily="18" charset="0"/>
            </a:rPr>
            <a:t>  в </a:t>
          </a:r>
          <a:r>
            <a:rPr lang="ru-RU" sz="2000" kern="1200" dirty="0" err="1" smtClean="0">
              <a:latin typeface="Times New Roman" pitchFamily="18" charset="0"/>
              <a:cs typeface="Times New Roman" pitchFamily="18" charset="0"/>
            </a:rPr>
            <a:t>къщи</a:t>
          </a:r>
          <a:r>
            <a:rPr lang="ru-RU" sz="2000" kern="1200" dirty="0" smtClean="0">
              <a:latin typeface="Times New Roman" pitchFamily="18" charset="0"/>
              <a:cs typeface="Times New Roman" pitchFamily="18" charset="0"/>
            </a:rPr>
            <a:t>.  </a:t>
          </a:r>
          <a:endParaRPr lang="bg-BG" sz="2000" kern="1200" dirty="0">
            <a:latin typeface="Times New Roman" pitchFamily="18" charset="0"/>
            <a:cs typeface="Times New Roman" pitchFamily="18" charset="0"/>
          </a:endParaRPr>
        </a:p>
      </dsp:txBody>
      <dsp:txXfrm rot="-5400000">
        <a:off x="774068" y="2015409"/>
        <a:ext cx="10048254" cy="648602"/>
      </dsp:txXfrm>
    </dsp:sp>
    <dsp:sp modelId="{A438DE40-26CE-4A30-843A-7C820128B0C5}">
      <dsp:nvSpPr>
        <dsp:cNvPr id="0" name=""/>
        <dsp:cNvSpPr/>
      </dsp:nvSpPr>
      <dsp:spPr>
        <a:xfrm rot="5400000">
          <a:off x="-165871" y="3135086"/>
          <a:ext cx="1105812" cy="774068"/>
        </a:xfrm>
        <a:prstGeom prst="chevron">
          <a:avLst/>
        </a:prstGeom>
        <a:solidFill>
          <a:schemeClr val="accent4">
            <a:hueOff val="7796769"/>
            <a:satOff val="-35976"/>
            <a:lumOff val="1324"/>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endParaRPr lang="bg-BG" sz="2100" kern="1200" dirty="0"/>
        </a:p>
      </dsp:txBody>
      <dsp:txXfrm rot="-5400000">
        <a:off x="1" y="3356248"/>
        <a:ext cx="774068" cy="331744"/>
      </dsp:txXfrm>
    </dsp:sp>
    <dsp:sp modelId="{5469D143-AF12-47C2-8684-BFD8F63F496E}">
      <dsp:nvSpPr>
        <dsp:cNvPr id="0" name=""/>
        <dsp:cNvSpPr/>
      </dsp:nvSpPr>
      <dsp:spPr>
        <a:xfrm rot="5400000">
          <a:off x="5456350" y="-1713067"/>
          <a:ext cx="718778" cy="10083342"/>
        </a:xfrm>
        <a:prstGeom prst="round2SameRect">
          <a:avLst/>
        </a:prstGeom>
        <a:solidFill>
          <a:schemeClr val="lt1">
            <a:alpha val="90000"/>
            <a:hueOff val="0"/>
            <a:satOff val="0"/>
            <a:lumOff val="0"/>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ctr" defTabSz="914400" rtl="0" eaLnBrk="1" fontAlgn="auto" latinLnBrk="0" hangingPunct="1">
            <a:lnSpc>
              <a:spcPct val="100000"/>
            </a:lnSpc>
            <a:spcBef>
              <a:spcPct val="0"/>
            </a:spcBef>
            <a:spcAft>
              <a:spcPts val="0"/>
            </a:spcAft>
            <a:buClrTx/>
            <a:buSzTx/>
            <a:buFontTx/>
            <a:buChar char="••"/>
            <a:tabLst/>
            <a:defRPr/>
          </a:pPr>
          <a:r>
            <a:rPr lang="ru-RU" sz="2000" b="1" kern="1200" dirty="0" err="1" smtClean="0">
              <a:solidFill>
                <a:srgbClr val="33D2C5"/>
              </a:solidFill>
              <a:latin typeface="Times New Roman" pitchFamily="18" charset="0"/>
              <a:cs typeface="Times New Roman" pitchFamily="18" charset="0"/>
            </a:rPr>
            <a:t>Калиум</a:t>
          </a:r>
          <a:r>
            <a:rPr lang="ru-RU" sz="2000" b="1" kern="1200" dirty="0" smtClean="0">
              <a:solidFill>
                <a:srgbClr val="33D2C5"/>
              </a:solidFill>
              <a:latin typeface="Times New Roman" pitchFamily="18" charset="0"/>
              <a:cs typeface="Times New Roman" pitchFamily="18" charset="0"/>
            </a:rPr>
            <a:t> </a:t>
          </a:r>
          <a:r>
            <a:rPr lang="ru-RU" sz="2000" b="1" kern="1200" dirty="0" err="1" smtClean="0">
              <a:solidFill>
                <a:srgbClr val="33D2C5"/>
              </a:solidFill>
              <a:latin typeface="Times New Roman" pitchFamily="18" charset="0"/>
              <a:cs typeface="Times New Roman" pitchFamily="18" charset="0"/>
            </a:rPr>
            <a:t>броматум</a:t>
          </a:r>
          <a:r>
            <a:rPr lang="ru-RU" sz="2000" b="1" kern="1200" dirty="0" smtClean="0">
              <a:solidFill>
                <a:srgbClr val="33D2C5"/>
              </a:solidFill>
              <a:latin typeface="Times New Roman" pitchFamily="18" charset="0"/>
              <a:cs typeface="Times New Roman" pitchFamily="18" charset="0"/>
            </a:rPr>
            <a:t> </a:t>
          </a:r>
          <a:r>
            <a:rPr lang="ru-RU" sz="2000" kern="1200" dirty="0" smtClean="0">
              <a:latin typeface="Times New Roman" pitchFamily="18" charset="0"/>
              <a:cs typeface="Times New Roman" pitchFamily="18" charset="0"/>
            </a:rPr>
            <a:t>– той  се  </a:t>
          </a:r>
          <a:r>
            <a:rPr lang="ru-RU" sz="2000" kern="1200" dirty="0" err="1" smtClean="0">
              <a:latin typeface="Times New Roman" pitchFamily="18" charset="0"/>
              <a:cs typeface="Times New Roman" pitchFamily="18" charset="0"/>
            </a:rPr>
            <a:t>предписва</a:t>
          </a:r>
          <a:r>
            <a:rPr lang="ru-RU" sz="2000" kern="1200" dirty="0" smtClean="0">
              <a:latin typeface="Times New Roman" pitchFamily="18" charset="0"/>
              <a:cs typeface="Times New Roman" pitchFamily="18" charset="0"/>
            </a:rPr>
            <a:t>  при  </a:t>
          </a:r>
          <a:r>
            <a:rPr lang="ru-RU" sz="2000" kern="1200" dirty="0" err="1" smtClean="0">
              <a:latin typeface="Times New Roman" pitchFamily="18" charset="0"/>
              <a:cs typeface="Times New Roman" pitchFamily="18" charset="0"/>
            </a:rPr>
            <a:t>хиперактивни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деца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които</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непрекъснато</a:t>
          </a:r>
          <a:r>
            <a:rPr lang="ru-RU" sz="2000" kern="1200" dirty="0" smtClean="0">
              <a:latin typeface="Times New Roman" pitchFamily="18" charset="0"/>
              <a:cs typeface="Times New Roman" pitchFamily="18" charset="0"/>
            </a:rPr>
            <a:t>  си  </a:t>
          </a:r>
          <a:r>
            <a:rPr lang="ru-RU" sz="2000" kern="1200" dirty="0" err="1" smtClean="0">
              <a:latin typeface="Times New Roman" pitchFamily="18" charset="0"/>
              <a:cs typeface="Times New Roman" pitchFamily="18" charset="0"/>
            </a:rPr>
            <a:t>движат</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пръстите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ръцете</a:t>
          </a:r>
          <a:r>
            <a:rPr lang="ru-RU" sz="2000" kern="1200" dirty="0" smtClean="0">
              <a:latin typeface="Times New Roman" pitchFamily="18" charset="0"/>
              <a:cs typeface="Times New Roman" pitchFamily="18" charset="0"/>
            </a:rPr>
            <a:t>  и  </a:t>
          </a:r>
          <a:r>
            <a:rPr lang="ru-RU" sz="2000" kern="1200" dirty="0" err="1" smtClean="0">
              <a:latin typeface="Times New Roman" pitchFamily="18" charset="0"/>
              <a:cs typeface="Times New Roman" pitchFamily="18" charset="0"/>
            </a:rPr>
            <a:t>краката</a:t>
          </a:r>
          <a:r>
            <a:rPr lang="ru-RU" sz="2000" kern="1200" dirty="0" smtClean="0">
              <a:latin typeface="Times New Roman" pitchFamily="18" charset="0"/>
              <a:cs typeface="Times New Roman" pitchFamily="18" charset="0"/>
            </a:rPr>
            <a:t>. </a:t>
          </a:r>
          <a:endParaRPr lang="bg-BG" sz="2000" kern="1200" dirty="0">
            <a:latin typeface="Times New Roman" pitchFamily="18" charset="0"/>
            <a:cs typeface="Times New Roman" pitchFamily="18" charset="0"/>
          </a:endParaRPr>
        </a:p>
      </dsp:txBody>
      <dsp:txXfrm rot="-5400000">
        <a:off x="774068" y="3004303"/>
        <a:ext cx="10048254" cy="648602"/>
      </dsp:txXfrm>
    </dsp:sp>
    <dsp:sp modelId="{65808662-26FE-44F9-B9A6-5EADEBFF598B}">
      <dsp:nvSpPr>
        <dsp:cNvPr id="0" name=""/>
        <dsp:cNvSpPr/>
      </dsp:nvSpPr>
      <dsp:spPr>
        <a:xfrm rot="5400000">
          <a:off x="-165871" y="4123980"/>
          <a:ext cx="1105812" cy="774068"/>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endParaRPr lang="bg-BG" sz="2100" kern="1200" dirty="0"/>
        </a:p>
      </dsp:txBody>
      <dsp:txXfrm rot="-5400000">
        <a:off x="1" y="4345142"/>
        <a:ext cx="774068" cy="331744"/>
      </dsp:txXfrm>
    </dsp:sp>
    <dsp:sp modelId="{EEF1D09A-0F9D-4441-9465-5A4C37D177F9}">
      <dsp:nvSpPr>
        <dsp:cNvPr id="0" name=""/>
        <dsp:cNvSpPr/>
      </dsp:nvSpPr>
      <dsp:spPr>
        <a:xfrm rot="5400000">
          <a:off x="5456350" y="-724173"/>
          <a:ext cx="718778" cy="10083342"/>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ctr" defTabSz="914400" rtl="0" eaLnBrk="1" fontAlgn="auto" latinLnBrk="0" hangingPunct="1">
            <a:lnSpc>
              <a:spcPct val="100000"/>
            </a:lnSpc>
            <a:spcBef>
              <a:spcPct val="0"/>
            </a:spcBef>
            <a:spcAft>
              <a:spcPts val="0"/>
            </a:spcAft>
            <a:buClrTx/>
            <a:buSzTx/>
            <a:buFontTx/>
            <a:buChar char="••"/>
            <a:tabLst/>
            <a:defRPr/>
          </a:pPr>
          <a:r>
            <a:rPr lang="ru-RU" sz="2000" b="1" kern="1200" dirty="0" err="1" smtClean="0">
              <a:solidFill>
                <a:srgbClr val="4472C4"/>
              </a:solidFill>
              <a:latin typeface="Times New Roman" pitchFamily="18" charset="0"/>
              <a:cs typeface="Times New Roman" pitchFamily="18" charset="0"/>
            </a:rPr>
            <a:t>Йодум</a:t>
          </a:r>
          <a:r>
            <a:rPr lang="ru-RU" sz="2000" kern="1200" dirty="0" smtClean="0">
              <a:latin typeface="Times New Roman" pitchFamily="18" charset="0"/>
              <a:cs typeface="Times New Roman" pitchFamily="18" charset="0"/>
            </a:rPr>
            <a:t> – за  </a:t>
          </a:r>
          <a:r>
            <a:rPr lang="ru-RU" sz="2000" kern="1200" dirty="0" err="1" smtClean="0">
              <a:latin typeface="Times New Roman" pitchFamily="18" charset="0"/>
              <a:cs typeface="Times New Roman" pitchFamily="18" charset="0"/>
            </a:rPr>
            <a:t>неспокойни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деца</a:t>
          </a:r>
          <a:endParaRPr lang="bg-BG" sz="2000" kern="1200" dirty="0">
            <a:latin typeface="Times New Roman" pitchFamily="18" charset="0"/>
            <a:cs typeface="Times New Roman" pitchFamily="18" charset="0"/>
          </a:endParaRPr>
        </a:p>
      </dsp:txBody>
      <dsp:txXfrm rot="-5400000">
        <a:off x="774068" y="3993197"/>
        <a:ext cx="10048254" cy="64860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0E333-F17B-405B-9E1C-485B08DAF285}">
      <dsp:nvSpPr>
        <dsp:cNvPr id="0" name=""/>
        <dsp:cNvSpPr/>
      </dsp:nvSpPr>
      <dsp:spPr>
        <a:xfrm rot="10800000">
          <a:off x="1950403" y="0"/>
          <a:ext cx="6774255" cy="1229511"/>
        </a:xfrm>
        <a:prstGeom prst="homePlat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42180" tIns="91440" rIns="170688" bIns="91440" numCol="1" spcCol="1270" anchor="ctr" anchorCtr="0">
          <a:noAutofit/>
        </a:bodyPr>
        <a:lstStyle/>
        <a:p>
          <a:pPr lvl="0" algn="ctr" defTabSz="1066800" rtl="0">
            <a:lnSpc>
              <a:spcPct val="90000"/>
            </a:lnSpc>
            <a:spcBef>
              <a:spcPct val="0"/>
            </a:spcBef>
            <a:spcAft>
              <a:spcPct val="35000"/>
            </a:spcAft>
          </a:pPr>
          <a:r>
            <a:rPr lang="bg-BG" sz="2400" b="1" kern="1200" dirty="0" smtClean="0">
              <a:latin typeface="Times New Roman" pitchFamily="18" charset="0"/>
              <a:cs typeface="Times New Roman" pitchFamily="18" charset="0"/>
            </a:rPr>
            <a:t>Одухотворените деца и хомеопатията</a:t>
          </a:r>
          <a:endParaRPr lang="bg-BG" sz="2400" b="1" kern="1200" dirty="0">
            <a:latin typeface="Times New Roman" pitchFamily="18" charset="0"/>
            <a:cs typeface="Times New Roman" pitchFamily="18" charset="0"/>
          </a:endParaRPr>
        </a:p>
      </dsp:txBody>
      <dsp:txXfrm rot="10800000">
        <a:off x="2257781" y="0"/>
        <a:ext cx="6466877" cy="1229511"/>
      </dsp:txXfrm>
    </dsp:sp>
    <dsp:sp modelId="{3BA1183D-6438-4912-80A4-9BC996E07327}">
      <dsp:nvSpPr>
        <dsp:cNvPr id="0" name=""/>
        <dsp:cNvSpPr/>
      </dsp:nvSpPr>
      <dsp:spPr>
        <a:xfrm>
          <a:off x="962738" y="0"/>
          <a:ext cx="1229511" cy="1229511"/>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8D766-2FE4-45CB-A6FC-4FDC09B31FED}">
      <dsp:nvSpPr>
        <dsp:cNvPr id="0" name=""/>
        <dsp:cNvSpPr/>
      </dsp:nvSpPr>
      <dsp:spPr>
        <a:xfrm rot="5400000">
          <a:off x="-165871" y="168403"/>
          <a:ext cx="1105812" cy="774068"/>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endParaRPr lang="bg-BG" sz="2100" kern="1200" dirty="0"/>
        </a:p>
      </dsp:txBody>
      <dsp:txXfrm rot="-5400000">
        <a:off x="1" y="389565"/>
        <a:ext cx="774068" cy="331744"/>
      </dsp:txXfrm>
    </dsp:sp>
    <dsp:sp modelId="{4A736296-408F-45DE-9BA3-27A35AF3F0BB}">
      <dsp:nvSpPr>
        <dsp:cNvPr id="0" name=""/>
        <dsp:cNvSpPr/>
      </dsp:nvSpPr>
      <dsp:spPr>
        <a:xfrm rot="5400000">
          <a:off x="5456350" y="-4679750"/>
          <a:ext cx="718778" cy="10083342"/>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85750" lvl="1" indent="0" algn="ctr" defTabSz="2889250">
            <a:lnSpc>
              <a:spcPct val="90000"/>
            </a:lnSpc>
            <a:spcBef>
              <a:spcPct val="0"/>
            </a:spcBef>
            <a:spcAft>
              <a:spcPct val="15000"/>
            </a:spcAft>
            <a:buChar char="••"/>
          </a:pPr>
          <a:r>
            <a:rPr lang="ru-RU" sz="2000" b="1" kern="1200" dirty="0" err="1" smtClean="0">
              <a:solidFill>
                <a:schemeClr val="accent4"/>
              </a:solidFill>
              <a:latin typeface="Times New Roman" pitchFamily="18" charset="0"/>
              <a:cs typeface="Times New Roman" pitchFamily="18" charset="0"/>
            </a:rPr>
            <a:t>Цина</a:t>
          </a:r>
          <a:r>
            <a:rPr lang="ru-RU" sz="2000" kern="1200" dirty="0" smtClean="0">
              <a:latin typeface="Times New Roman" pitchFamily="18" charset="0"/>
              <a:cs typeface="Times New Roman" pitchFamily="18" charset="0"/>
            </a:rPr>
            <a:t> – </a:t>
          </a:r>
          <a:r>
            <a:rPr lang="ru-RU" sz="2000" kern="1200" dirty="0" err="1" smtClean="0">
              <a:latin typeface="Times New Roman" pitchFamily="18" charset="0"/>
              <a:cs typeface="Times New Roman" pitchFamily="18" charset="0"/>
            </a:rPr>
            <a:t>подхожда</a:t>
          </a:r>
          <a:r>
            <a:rPr lang="ru-RU" sz="2000" kern="1200" dirty="0" smtClean="0">
              <a:latin typeface="Times New Roman" pitchFamily="18" charset="0"/>
              <a:cs typeface="Times New Roman" pitchFamily="18" charset="0"/>
            </a:rPr>
            <a:t>  за   </a:t>
          </a:r>
          <a:r>
            <a:rPr lang="ru-RU" sz="2000" kern="1200" dirty="0" err="1" smtClean="0">
              <a:latin typeface="Times New Roman" pitchFamily="18" charset="0"/>
              <a:cs typeface="Times New Roman" pitchFamily="18" charset="0"/>
            </a:rPr>
            <a:t>мрачни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мърморещи</a:t>
          </a:r>
          <a:r>
            <a:rPr lang="ru-RU" sz="2000" kern="1200" dirty="0" smtClean="0">
              <a:latin typeface="Times New Roman" pitchFamily="18" charset="0"/>
              <a:cs typeface="Times New Roman" pitchFamily="18" charset="0"/>
            </a:rPr>
            <a:t>  и  </a:t>
          </a:r>
          <a:r>
            <a:rPr lang="ru-RU" sz="2000" kern="1200" dirty="0" err="1" smtClean="0">
              <a:latin typeface="Times New Roman" pitchFamily="18" charset="0"/>
              <a:cs typeface="Times New Roman" pitchFamily="18" charset="0"/>
            </a:rPr>
            <a:t>докачливи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деца</a:t>
          </a:r>
          <a:r>
            <a:rPr lang="ru-RU" sz="2000" kern="1200" dirty="0" smtClean="0">
              <a:latin typeface="Times New Roman" pitchFamily="18" charset="0"/>
              <a:cs typeface="Times New Roman" pitchFamily="18" charset="0"/>
            </a:rPr>
            <a:t>. </a:t>
          </a:r>
          <a:endParaRPr lang="bg-BG" sz="2000" b="1" kern="1200" dirty="0">
            <a:solidFill>
              <a:srgbClr val="FFC000"/>
            </a:solidFill>
            <a:latin typeface="Times New Roman" pitchFamily="18" charset="0"/>
            <a:cs typeface="Times New Roman" pitchFamily="18" charset="0"/>
          </a:endParaRPr>
        </a:p>
      </dsp:txBody>
      <dsp:txXfrm rot="-5400000">
        <a:off x="774068" y="37620"/>
        <a:ext cx="10048254" cy="648602"/>
      </dsp:txXfrm>
    </dsp:sp>
    <dsp:sp modelId="{CEA27A62-FF46-40B5-AB24-7D6571A0E941}">
      <dsp:nvSpPr>
        <dsp:cNvPr id="0" name=""/>
        <dsp:cNvSpPr/>
      </dsp:nvSpPr>
      <dsp:spPr>
        <a:xfrm rot="5400000">
          <a:off x="-165871" y="1157297"/>
          <a:ext cx="1105812" cy="774068"/>
        </a:xfrm>
        <a:prstGeom prst="chevron">
          <a:avLst/>
        </a:prstGeom>
        <a:solidFill>
          <a:schemeClr val="accent4">
            <a:hueOff val="2598923"/>
            <a:satOff val="-11992"/>
            <a:lumOff val="441"/>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endParaRPr lang="bg-BG" sz="2100" kern="1200" dirty="0"/>
        </a:p>
      </dsp:txBody>
      <dsp:txXfrm rot="-5400000">
        <a:off x="1" y="1378459"/>
        <a:ext cx="774068" cy="331744"/>
      </dsp:txXfrm>
    </dsp:sp>
    <dsp:sp modelId="{027C9EAD-4667-4367-9AF0-06852BD2D0B3}">
      <dsp:nvSpPr>
        <dsp:cNvPr id="0" name=""/>
        <dsp:cNvSpPr/>
      </dsp:nvSpPr>
      <dsp:spPr>
        <a:xfrm rot="5400000">
          <a:off x="5456350" y="-3690856"/>
          <a:ext cx="718778" cy="10083342"/>
        </a:xfrm>
        <a:prstGeom prst="round2SameRect">
          <a:avLst/>
        </a:prstGeom>
        <a:solidFill>
          <a:schemeClr val="lt1">
            <a:alpha val="90000"/>
            <a:hueOff val="0"/>
            <a:satOff val="0"/>
            <a:lumOff val="0"/>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ctr" defTabSz="914400" rtl="0" eaLnBrk="1" fontAlgn="auto" latinLnBrk="0" hangingPunct="1">
            <a:lnSpc>
              <a:spcPct val="100000"/>
            </a:lnSpc>
            <a:spcBef>
              <a:spcPct val="0"/>
            </a:spcBef>
            <a:spcAft>
              <a:spcPts val="0"/>
            </a:spcAft>
            <a:buClrTx/>
            <a:buSzTx/>
            <a:buFontTx/>
            <a:buChar char="••"/>
            <a:tabLst/>
            <a:defRPr/>
          </a:pPr>
          <a:r>
            <a:rPr lang="ru-RU" sz="2000" b="1" kern="1200" dirty="0" err="1" smtClean="0">
              <a:solidFill>
                <a:srgbClr val="86F011"/>
              </a:solidFill>
              <a:latin typeface="Times New Roman" pitchFamily="18" charset="0"/>
              <a:cs typeface="Times New Roman" pitchFamily="18" charset="0"/>
            </a:rPr>
            <a:t>Нукс</a:t>
          </a:r>
          <a:r>
            <a:rPr lang="ru-RU" sz="2000" b="1" kern="1200" dirty="0" smtClean="0">
              <a:solidFill>
                <a:srgbClr val="86F011"/>
              </a:solidFill>
              <a:latin typeface="Times New Roman" pitchFamily="18" charset="0"/>
              <a:cs typeface="Times New Roman" pitchFamily="18" charset="0"/>
            </a:rPr>
            <a:t> </a:t>
          </a:r>
          <a:r>
            <a:rPr lang="ru-RU" sz="2000" b="1" kern="1200" dirty="0" err="1" smtClean="0">
              <a:solidFill>
                <a:srgbClr val="86F011"/>
              </a:solidFill>
              <a:latin typeface="Times New Roman" pitchFamily="18" charset="0"/>
              <a:cs typeface="Times New Roman" pitchFamily="18" charset="0"/>
            </a:rPr>
            <a:t>вомика</a:t>
          </a:r>
          <a:r>
            <a:rPr lang="ru-RU" sz="2000" b="1" kern="1200" dirty="0" smtClean="0">
              <a:solidFill>
                <a:srgbClr val="86F011"/>
              </a:solidFill>
              <a:latin typeface="Times New Roman" pitchFamily="18" charset="0"/>
              <a:cs typeface="Times New Roman" pitchFamily="18" charset="0"/>
            </a:rPr>
            <a:t>  </a:t>
          </a:r>
          <a:r>
            <a:rPr lang="ru-RU" sz="2000" b="0" kern="1200" dirty="0" smtClean="0">
              <a:solidFill>
                <a:schemeClr val="tx1"/>
              </a:solidFill>
              <a:latin typeface="Times New Roman" pitchFamily="18" charset="0"/>
              <a:cs typeface="Times New Roman" pitchFamily="18" charset="0"/>
            </a:rPr>
            <a:t>е  медикамент  за  </a:t>
          </a:r>
          <a:r>
            <a:rPr lang="ru-RU" sz="2000" b="0" kern="1200" dirty="0" err="1" smtClean="0">
              <a:solidFill>
                <a:schemeClr val="tx1"/>
              </a:solidFill>
              <a:latin typeface="Times New Roman" pitchFamily="18" charset="0"/>
              <a:cs typeface="Times New Roman" pitchFamily="18" charset="0"/>
            </a:rPr>
            <a:t>изтощени</a:t>
          </a:r>
          <a:r>
            <a:rPr lang="ru-RU" sz="2000" b="0" kern="1200" dirty="0" smtClean="0">
              <a:solidFill>
                <a:schemeClr val="tx1"/>
              </a:solidFill>
              <a:latin typeface="Times New Roman" pitchFamily="18" charset="0"/>
              <a:cs typeface="Times New Roman" pitchFamily="18" charset="0"/>
            </a:rPr>
            <a:t>  </a:t>
          </a:r>
          <a:r>
            <a:rPr lang="ru-RU" sz="2000" b="0" kern="1200" dirty="0" err="1" smtClean="0">
              <a:solidFill>
                <a:schemeClr val="tx1"/>
              </a:solidFill>
              <a:latin typeface="Times New Roman" pitchFamily="18" charset="0"/>
              <a:cs typeface="Times New Roman" pitchFamily="18" charset="0"/>
            </a:rPr>
            <a:t>деца</a:t>
          </a:r>
          <a:r>
            <a:rPr lang="ru-RU" sz="2000" b="0" kern="1200" dirty="0" smtClean="0">
              <a:solidFill>
                <a:schemeClr val="tx1"/>
              </a:solidFill>
              <a:latin typeface="Times New Roman" pitchFamily="18" charset="0"/>
              <a:cs typeface="Times New Roman" pitchFamily="18" charset="0"/>
            </a:rPr>
            <a:t>,  </a:t>
          </a:r>
          <a:r>
            <a:rPr lang="ru-RU" sz="2000" b="0" kern="1200" dirty="0" err="1" smtClean="0">
              <a:solidFill>
                <a:schemeClr val="tx1"/>
              </a:solidFill>
              <a:latin typeface="Times New Roman" pitchFamily="18" charset="0"/>
              <a:cs typeface="Times New Roman" pitchFamily="18" charset="0"/>
            </a:rPr>
            <a:t>които</a:t>
          </a:r>
          <a:r>
            <a:rPr lang="ru-RU" sz="2000" b="0" kern="1200" dirty="0" smtClean="0">
              <a:solidFill>
                <a:schemeClr val="tx1"/>
              </a:solidFill>
              <a:latin typeface="Times New Roman" pitchFamily="18" charset="0"/>
              <a:cs typeface="Times New Roman" pitchFamily="18" charset="0"/>
            </a:rPr>
            <a:t>  </a:t>
          </a:r>
          <a:r>
            <a:rPr lang="ru-RU" sz="2000" b="0" kern="1200" dirty="0" err="1" smtClean="0">
              <a:solidFill>
                <a:schemeClr val="tx1"/>
              </a:solidFill>
              <a:latin typeface="Times New Roman" pitchFamily="18" charset="0"/>
              <a:cs typeface="Times New Roman" pitchFamily="18" charset="0"/>
            </a:rPr>
            <a:t>са</a:t>
          </a:r>
          <a:r>
            <a:rPr lang="ru-RU" sz="2000" b="0" kern="1200" dirty="0" smtClean="0">
              <a:solidFill>
                <a:schemeClr val="tx1"/>
              </a:solidFill>
              <a:latin typeface="Times New Roman" pitchFamily="18" charset="0"/>
              <a:cs typeface="Times New Roman" pitchFamily="18" charset="0"/>
            </a:rPr>
            <a:t>  </a:t>
          </a:r>
          <a:r>
            <a:rPr lang="ru-RU" sz="2000" b="0" kern="1200" dirty="0" err="1" smtClean="0">
              <a:solidFill>
                <a:schemeClr val="tx1"/>
              </a:solidFill>
              <a:latin typeface="Times New Roman" pitchFamily="18" charset="0"/>
              <a:cs typeface="Times New Roman" pitchFamily="18" charset="0"/>
            </a:rPr>
            <a:t>лесно</a:t>
          </a:r>
          <a:r>
            <a:rPr lang="ru-RU" sz="2000" b="0" kern="1200" dirty="0" smtClean="0">
              <a:solidFill>
                <a:schemeClr val="tx1"/>
              </a:solidFill>
              <a:latin typeface="Times New Roman" pitchFamily="18" charset="0"/>
              <a:cs typeface="Times New Roman" pitchFamily="18" charset="0"/>
            </a:rPr>
            <a:t>  </a:t>
          </a:r>
          <a:r>
            <a:rPr lang="ru-RU" sz="2000" b="0" kern="1200" dirty="0" err="1" smtClean="0">
              <a:solidFill>
                <a:schemeClr val="tx1"/>
              </a:solidFill>
              <a:latin typeface="Times New Roman" pitchFamily="18" charset="0"/>
              <a:cs typeface="Times New Roman" pitchFamily="18" charset="0"/>
            </a:rPr>
            <a:t>избухливи</a:t>
          </a:r>
          <a:r>
            <a:rPr lang="ru-RU" sz="2000" b="0" kern="1200" dirty="0" smtClean="0">
              <a:solidFill>
                <a:schemeClr val="tx1"/>
              </a:solidFill>
              <a:latin typeface="Times New Roman" pitchFamily="18" charset="0"/>
              <a:cs typeface="Times New Roman" pitchFamily="18" charset="0"/>
            </a:rPr>
            <a:t>  и  </a:t>
          </a:r>
          <a:r>
            <a:rPr lang="ru-RU" sz="2000" b="0" kern="1200" dirty="0" err="1" smtClean="0">
              <a:solidFill>
                <a:schemeClr val="tx1"/>
              </a:solidFill>
              <a:latin typeface="Times New Roman" pitchFamily="18" charset="0"/>
              <a:cs typeface="Times New Roman" pitchFamily="18" charset="0"/>
            </a:rPr>
            <a:t>нервни</a:t>
          </a:r>
          <a:r>
            <a:rPr lang="ru-RU" sz="2000" b="0" kern="1200" dirty="0" smtClean="0">
              <a:solidFill>
                <a:schemeClr val="tx1"/>
              </a:solidFill>
              <a:latin typeface="Times New Roman" pitchFamily="18" charset="0"/>
              <a:cs typeface="Times New Roman" pitchFamily="18" charset="0"/>
            </a:rPr>
            <a:t>.  </a:t>
          </a:r>
          <a:endParaRPr lang="bg-BG" sz="1400" b="0" kern="1200" dirty="0">
            <a:solidFill>
              <a:schemeClr val="tx1"/>
            </a:solidFill>
            <a:latin typeface="Times New Roman" pitchFamily="18" charset="0"/>
            <a:cs typeface="Times New Roman" pitchFamily="18" charset="0"/>
          </a:endParaRPr>
        </a:p>
      </dsp:txBody>
      <dsp:txXfrm rot="-5400000">
        <a:off x="774068" y="1026514"/>
        <a:ext cx="10048254" cy="648602"/>
      </dsp:txXfrm>
    </dsp:sp>
    <dsp:sp modelId="{1DC5EC91-6C24-4F7B-A282-37B883B50EAB}">
      <dsp:nvSpPr>
        <dsp:cNvPr id="0" name=""/>
        <dsp:cNvSpPr/>
      </dsp:nvSpPr>
      <dsp:spPr>
        <a:xfrm rot="5400000">
          <a:off x="-165871" y="2146192"/>
          <a:ext cx="1105812" cy="774068"/>
        </a:xfrm>
        <a:prstGeom prst="chevron">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endParaRPr lang="bg-BG" sz="2100" kern="1200" dirty="0"/>
        </a:p>
      </dsp:txBody>
      <dsp:txXfrm rot="-5400000">
        <a:off x="1" y="2367354"/>
        <a:ext cx="774068" cy="331744"/>
      </dsp:txXfrm>
    </dsp:sp>
    <dsp:sp modelId="{DF842DEA-A03F-4155-901F-0AAB45FDA2A4}">
      <dsp:nvSpPr>
        <dsp:cNvPr id="0" name=""/>
        <dsp:cNvSpPr/>
      </dsp:nvSpPr>
      <dsp:spPr>
        <a:xfrm rot="5400000">
          <a:off x="5456350" y="-2701961"/>
          <a:ext cx="718778" cy="10083342"/>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ctr" defTabSz="914400" rtl="0" eaLnBrk="1" fontAlgn="auto" latinLnBrk="0" hangingPunct="1">
            <a:lnSpc>
              <a:spcPct val="100000"/>
            </a:lnSpc>
            <a:spcBef>
              <a:spcPct val="0"/>
            </a:spcBef>
            <a:spcAft>
              <a:spcPts val="0"/>
            </a:spcAft>
            <a:buClrTx/>
            <a:buSzTx/>
            <a:buFontTx/>
            <a:buChar char="••"/>
            <a:tabLst/>
            <a:defRPr/>
          </a:pPr>
          <a:r>
            <a:rPr lang="ru-RU" sz="2000" b="1" kern="1200" dirty="0" smtClean="0">
              <a:solidFill>
                <a:srgbClr val="23E148"/>
              </a:solidFill>
              <a:latin typeface="Times New Roman" pitchFamily="18" charset="0"/>
              <a:cs typeface="Times New Roman" pitchFamily="18" charset="0"/>
            </a:rPr>
            <a:t>Анакардиум  </a:t>
          </a:r>
          <a:r>
            <a:rPr lang="ru-RU" sz="2000" b="1" kern="1200" dirty="0" err="1" smtClean="0">
              <a:solidFill>
                <a:srgbClr val="23E148"/>
              </a:solidFill>
              <a:latin typeface="Times New Roman" pitchFamily="18" charset="0"/>
              <a:cs typeface="Times New Roman" pitchFamily="18" charset="0"/>
            </a:rPr>
            <a:t>ориентале</a:t>
          </a:r>
          <a:r>
            <a:rPr lang="ru-RU" sz="2000" b="1" kern="1200" dirty="0" smtClean="0">
              <a:solidFill>
                <a:srgbClr val="23E148"/>
              </a:solidFill>
              <a:latin typeface="Times New Roman" pitchFamily="18" charset="0"/>
              <a:cs typeface="Times New Roman" pitchFamily="18" charset="0"/>
            </a:rPr>
            <a:t> – </a:t>
          </a:r>
          <a:r>
            <a:rPr lang="ru-RU" sz="2000" b="0" kern="1200" dirty="0" smtClean="0">
              <a:solidFill>
                <a:schemeClr val="tx1"/>
              </a:solidFill>
              <a:latin typeface="Times New Roman" pitchFamily="18" charset="0"/>
              <a:cs typeface="Times New Roman" pitchFamily="18" charset="0"/>
            </a:rPr>
            <a:t>при </a:t>
          </a:r>
          <a:r>
            <a:rPr lang="ru-RU" sz="2000" b="0" kern="1200" dirty="0" err="1" smtClean="0">
              <a:solidFill>
                <a:schemeClr val="tx1"/>
              </a:solidFill>
              <a:latin typeface="Times New Roman" pitchFamily="18" charset="0"/>
              <a:cs typeface="Times New Roman" pitchFamily="18" charset="0"/>
            </a:rPr>
            <a:t>раздразнителност</a:t>
          </a:r>
          <a:r>
            <a:rPr lang="ru-RU" sz="2000" b="0" kern="1200" dirty="0" smtClean="0">
              <a:solidFill>
                <a:schemeClr val="tx1"/>
              </a:solidFill>
              <a:latin typeface="Times New Roman" pitchFamily="18" charset="0"/>
              <a:cs typeface="Times New Roman" pitchFamily="18" charset="0"/>
            </a:rPr>
            <a:t>.</a:t>
          </a:r>
          <a:endParaRPr lang="bg-BG" sz="2000" b="0" kern="1200" dirty="0">
            <a:solidFill>
              <a:schemeClr val="tx1"/>
            </a:solidFill>
            <a:latin typeface="Times New Roman" pitchFamily="18" charset="0"/>
            <a:cs typeface="Times New Roman" pitchFamily="18" charset="0"/>
          </a:endParaRPr>
        </a:p>
      </dsp:txBody>
      <dsp:txXfrm rot="-5400000">
        <a:off x="774068" y="2015409"/>
        <a:ext cx="10048254" cy="648602"/>
      </dsp:txXfrm>
    </dsp:sp>
    <dsp:sp modelId="{A438DE40-26CE-4A30-843A-7C820128B0C5}">
      <dsp:nvSpPr>
        <dsp:cNvPr id="0" name=""/>
        <dsp:cNvSpPr/>
      </dsp:nvSpPr>
      <dsp:spPr>
        <a:xfrm rot="5400000">
          <a:off x="-165871" y="3135086"/>
          <a:ext cx="1105812" cy="774068"/>
        </a:xfrm>
        <a:prstGeom prst="chevron">
          <a:avLst/>
        </a:prstGeom>
        <a:solidFill>
          <a:schemeClr val="accent4">
            <a:hueOff val="7796769"/>
            <a:satOff val="-35976"/>
            <a:lumOff val="1324"/>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endParaRPr lang="bg-BG" sz="2100" kern="1200" dirty="0"/>
        </a:p>
      </dsp:txBody>
      <dsp:txXfrm rot="-5400000">
        <a:off x="1" y="3356248"/>
        <a:ext cx="774068" cy="331744"/>
      </dsp:txXfrm>
    </dsp:sp>
    <dsp:sp modelId="{5469D143-AF12-47C2-8684-BFD8F63F496E}">
      <dsp:nvSpPr>
        <dsp:cNvPr id="0" name=""/>
        <dsp:cNvSpPr/>
      </dsp:nvSpPr>
      <dsp:spPr>
        <a:xfrm rot="5400000">
          <a:off x="5456350" y="-1713067"/>
          <a:ext cx="718778" cy="10083342"/>
        </a:xfrm>
        <a:prstGeom prst="round2SameRect">
          <a:avLst/>
        </a:prstGeom>
        <a:solidFill>
          <a:schemeClr val="lt1">
            <a:alpha val="90000"/>
            <a:hueOff val="0"/>
            <a:satOff val="0"/>
            <a:lumOff val="0"/>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ctr" defTabSz="914400" rtl="0" eaLnBrk="1" fontAlgn="auto" latinLnBrk="0" hangingPunct="1">
            <a:lnSpc>
              <a:spcPct val="100000"/>
            </a:lnSpc>
            <a:spcBef>
              <a:spcPct val="0"/>
            </a:spcBef>
            <a:spcAft>
              <a:spcPts val="0"/>
            </a:spcAft>
            <a:buClrTx/>
            <a:buSzTx/>
            <a:buFontTx/>
            <a:buChar char="••"/>
            <a:tabLst/>
            <a:defRPr/>
          </a:pPr>
          <a:r>
            <a:rPr lang="ru-RU" sz="2000" b="1" kern="1200" dirty="0" err="1" smtClean="0">
              <a:solidFill>
                <a:srgbClr val="33D2C5"/>
              </a:solidFill>
              <a:latin typeface="Times New Roman" pitchFamily="18" charset="0"/>
              <a:cs typeface="Times New Roman" pitchFamily="18" charset="0"/>
            </a:rPr>
            <a:t>Калиум</a:t>
          </a:r>
          <a:r>
            <a:rPr lang="ru-RU" sz="2000" b="1" kern="1200" dirty="0" smtClean="0">
              <a:solidFill>
                <a:srgbClr val="33D2C5"/>
              </a:solidFill>
              <a:latin typeface="Times New Roman" pitchFamily="18" charset="0"/>
              <a:cs typeface="Times New Roman" pitchFamily="18" charset="0"/>
            </a:rPr>
            <a:t>  </a:t>
          </a:r>
          <a:r>
            <a:rPr lang="ru-RU" sz="2000" b="1" kern="1200" dirty="0" err="1" smtClean="0">
              <a:solidFill>
                <a:srgbClr val="33D2C5"/>
              </a:solidFill>
              <a:latin typeface="Times New Roman" pitchFamily="18" charset="0"/>
              <a:cs typeface="Times New Roman" pitchFamily="18" charset="0"/>
            </a:rPr>
            <a:t>броматум</a:t>
          </a:r>
          <a:r>
            <a:rPr lang="ru-RU" sz="2000" b="1" kern="1200" dirty="0" smtClean="0">
              <a:solidFill>
                <a:srgbClr val="33D2C5"/>
              </a:solidFill>
              <a:latin typeface="Times New Roman" pitchFamily="18" charset="0"/>
              <a:cs typeface="Times New Roman" pitchFamily="18" charset="0"/>
            </a:rPr>
            <a:t> </a:t>
          </a:r>
          <a:r>
            <a:rPr lang="ru-RU" sz="2000" b="0" kern="1200" dirty="0" smtClean="0">
              <a:solidFill>
                <a:schemeClr val="tx1"/>
              </a:solidFill>
              <a:latin typeface="Times New Roman" pitchFamily="18" charset="0"/>
              <a:cs typeface="Times New Roman" pitchFamily="18" charset="0"/>
            </a:rPr>
            <a:t>– при  </a:t>
          </a:r>
          <a:r>
            <a:rPr lang="ru-RU" sz="2000" b="0" kern="1200" dirty="0" err="1" smtClean="0">
              <a:solidFill>
                <a:schemeClr val="tx1"/>
              </a:solidFill>
              <a:latin typeface="Times New Roman" pitchFamily="18" charset="0"/>
              <a:cs typeface="Times New Roman" pitchFamily="18" charset="0"/>
            </a:rPr>
            <a:t>деца</a:t>
          </a:r>
          <a:r>
            <a:rPr lang="ru-RU" sz="2000" b="0" kern="1200" dirty="0" smtClean="0">
              <a:solidFill>
                <a:schemeClr val="tx1"/>
              </a:solidFill>
              <a:latin typeface="Times New Roman" pitchFamily="18" charset="0"/>
              <a:cs typeface="Times New Roman" pitchFamily="18" charset="0"/>
            </a:rPr>
            <a:t>  с  </a:t>
          </a:r>
          <a:r>
            <a:rPr lang="ru-RU" sz="2000" b="0" kern="1200" dirty="0" err="1" smtClean="0">
              <a:solidFill>
                <a:schemeClr val="tx1"/>
              </a:solidFill>
              <a:latin typeface="Times New Roman" pitchFamily="18" charset="0"/>
              <a:cs typeface="Times New Roman" pitchFamily="18" charset="0"/>
            </a:rPr>
            <a:t>физическа</a:t>
          </a:r>
          <a:r>
            <a:rPr lang="ru-RU" sz="2000" b="0" kern="1200" dirty="0" smtClean="0">
              <a:solidFill>
                <a:schemeClr val="tx1"/>
              </a:solidFill>
              <a:latin typeface="Times New Roman" pitchFamily="18" charset="0"/>
              <a:cs typeface="Times New Roman" pitchFamily="18" charset="0"/>
            </a:rPr>
            <a:t>  и  </a:t>
          </a:r>
          <a:r>
            <a:rPr lang="ru-RU" sz="2000" b="0" kern="1200" dirty="0" err="1" smtClean="0">
              <a:solidFill>
                <a:schemeClr val="tx1"/>
              </a:solidFill>
              <a:latin typeface="Times New Roman" pitchFamily="18" charset="0"/>
              <a:cs typeface="Times New Roman" pitchFamily="18" charset="0"/>
            </a:rPr>
            <a:t>психична</a:t>
          </a:r>
          <a:r>
            <a:rPr lang="ru-RU" sz="2000" b="0" kern="1200" dirty="0" smtClean="0">
              <a:solidFill>
                <a:schemeClr val="tx1"/>
              </a:solidFill>
              <a:latin typeface="Times New Roman" pitchFamily="18" charset="0"/>
              <a:cs typeface="Times New Roman" pitchFamily="18" charset="0"/>
            </a:rPr>
            <a:t>  </a:t>
          </a:r>
          <a:r>
            <a:rPr lang="ru-RU" sz="2000" b="0" kern="1200" dirty="0" err="1" smtClean="0">
              <a:solidFill>
                <a:schemeClr val="tx1"/>
              </a:solidFill>
              <a:latin typeface="Times New Roman" pitchFamily="18" charset="0"/>
              <a:cs typeface="Times New Roman" pitchFamily="18" charset="0"/>
            </a:rPr>
            <a:t>нестабилност</a:t>
          </a:r>
          <a:r>
            <a:rPr lang="ru-RU" sz="2000" b="0" kern="1200" dirty="0" smtClean="0">
              <a:solidFill>
                <a:schemeClr val="tx1"/>
              </a:solidFill>
              <a:latin typeface="Times New Roman" pitchFamily="18" charset="0"/>
              <a:cs typeface="Times New Roman" pitchFamily="18" charset="0"/>
            </a:rPr>
            <a:t>.</a:t>
          </a:r>
          <a:endParaRPr lang="bg-BG" sz="2000" b="0" kern="1200" dirty="0">
            <a:solidFill>
              <a:schemeClr val="tx1"/>
            </a:solidFill>
            <a:latin typeface="Times New Roman" pitchFamily="18" charset="0"/>
            <a:cs typeface="Times New Roman" pitchFamily="18" charset="0"/>
          </a:endParaRPr>
        </a:p>
      </dsp:txBody>
      <dsp:txXfrm rot="-5400000">
        <a:off x="774068" y="3004303"/>
        <a:ext cx="10048254" cy="648602"/>
      </dsp:txXfrm>
    </dsp:sp>
    <dsp:sp modelId="{65808662-26FE-44F9-B9A6-5EADEBFF598B}">
      <dsp:nvSpPr>
        <dsp:cNvPr id="0" name=""/>
        <dsp:cNvSpPr/>
      </dsp:nvSpPr>
      <dsp:spPr>
        <a:xfrm rot="5400000">
          <a:off x="-165871" y="4123980"/>
          <a:ext cx="1105812" cy="774068"/>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endParaRPr lang="bg-BG" sz="2100" kern="1200" dirty="0"/>
        </a:p>
      </dsp:txBody>
      <dsp:txXfrm rot="-5400000">
        <a:off x="1" y="4345142"/>
        <a:ext cx="774068" cy="331744"/>
      </dsp:txXfrm>
    </dsp:sp>
    <dsp:sp modelId="{EEF1D09A-0F9D-4441-9465-5A4C37D177F9}">
      <dsp:nvSpPr>
        <dsp:cNvPr id="0" name=""/>
        <dsp:cNvSpPr/>
      </dsp:nvSpPr>
      <dsp:spPr>
        <a:xfrm rot="5400000">
          <a:off x="5456350" y="-724173"/>
          <a:ext cx="718778" cy="10083342"/>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ctr" defTabSz="914400" rtl="0" eaLnBrk="1" fontAlgn="auto" latinLnBrk="0" hangingPunct="1">
            <a:lnSpc>
              <a:spcPct val="100000"/>
            </a:lnSpc>
            <a:spcBef>
              <a:spcPct val="0"/>
            </a:spcBef>
            <a:spcAft>
              <a:spcPts val="0"/>
            </a:spcAft>
            <a:buClrTx/>
            <a:buSzTx/>
            <a:buFontTx/>
            <a:buChar char="••"/>
            <a:tabLst/>
            <a:defRPr/>
          </a:pPr>
          <a:r>
            <a:rPr lang="ru-RU" sz="2000" b="1" kern="1200" dirty="0" err="1" smtClean="0">
              <a:solidFill>
                <a:srgbClr val="4472C4"/>
              </a:solidFill>
              <a:latin typeface="Times New Roman" pitchFamily="18" charset="0"/>
              <a:cs typeface="Times New Roman" pitchFamily="18" charset="0"/>
            </a:rPr>
            <a:t>Натриум</a:t>
          </a:r>
          <a:r>
            <a:rPr lang="ru-RU" sz="2000" b="1" kern="1200" dirty="0" smtClean="0">
              <a:solidFill>
                <a:srgbClr val="4472C4"/>
              </a:solidFill>
              <a:latin typeface="Times New Roman" pitchFamily="18" charset="0"/>
              <a:cs typeface="Times New Roman" pitchFamily="18" charset="0"/>
            </a:rPr>
            <a:t>  </a:t>
          </a:r>
          <a:r>
            <a:rPr lang="ru-RU" sz="2000" b="1" kern="1200" dirty="0" err="1" smtClean="0">
              <a:solidFill>
                <a:srgbClr val="4472C4"/>
              </a:solidFill>
              <a:latin typeface="Times New Roman" pitchFamily="18" charset="0"/>
              <a:cs typeface="Times New Roman" pitchFamily="18" charset="0"/>
            </a:rPr>
            <a:t>муриатикум</a:t>
          </a:r>
          <a:r>
            <a:rPr lang="ru-RU" sz="2000" b="1" kern="1200" dirty="0" smtClean="0">
              <a:solidFill>
                <a:srgbClr val="4472C4"/>
              </a:solidFill>
              <a:latin typeface="Times New Roman" pitchFamily="18" charset="0"/>
              <a:cs typeface="Times New Roman" pitchFamily="18" charset="0"/>
            </a:rPr>
            <a:t> </a:t>
          </a:r>
          <a:r>
            <a:rPr lang="ru-RU" sz="2000" b="0" kern="1200" dirty="0" smtClean="0">
              <a:solidFill>
                <a:schemeClr val="tx1"/>
              </a:solidFill>
              <a:latin typeface="Times New Roman" pitchFamily="18" charset="0"/>
              <a:cs typeface="Times New Roman" pitchFamily="18" charset="0"/>
            </a:rPr>
            <a:t>–  </a:t>
          </a:r>
          <a:r>
            <a:rPr lang="ru-RU" sz="2000" b="0" kern="1200" dirty="0" err="1" smtClean="0">
              <a:solidFill>
                <a:schemeClr val="tx1"/>
              </a:solidFill>
              <a:latin typeface="Times New Roman" pitchFamily="18" charset="0"/>
              <a:cs typeface="Times New Roman" pitchFamily="18" charset="0"/>
            </a:rPr>
            <a:t>тези</a:t>
          </a:r>
          <a:r>
            <a:rPr lang="ru-RU" sz="2000" b="0" kern="1200" dirty="0" smtClean="0">
              <a:solidFill>
                <a:schemeClr val="tx1"/>
              </a:solidFill>
              <a:latin typeface="Times New Roman" pitchFamily="18" charset="0"/>
              <a:cs typeface="Times New Roman" pitchFamily="18" charset="0"/>
            </a:rPr>
            <a:t>  </a:t>
          </a:r>
          <a:r>
            <a:rPr lang="ru-RU" sz="2000" b="0" kern="1200" dirty="0" err="1" smtClean="0">
              <a:solidFill>
                <a:schemeClr val="tx1"/>
              </a:solidFill>
              <a:latin typeface="Times New Roman" pitchFamily="18" charset="0"/>
              <a:cs typeface="Times New Roman" pitchFamily="18" charset="0"/>
            </a:rPr>
            <a:t>деца</a:t>
          </a:r>
          <a:r>
            <a:rPr lang="ru-RU" sz="2000" b="0" kern="1200" dirty="0" smtClean="0">
              <a:solidFill>
                <a:schemeClr val="tx1"/>
              </a:solidFill>
              <a:latin typeface="Times New Roman" pitchFamily="18" charset="0"/>
              <a:cs typeface="Times New Roman" pitchFamily="18" charset="0"/>
            </a:rPr>
            <a:t>  </a:t>
          </a:r>
          <a:r>
            <a:rPr lang="ru-RU" sz="2000" b="0" kern="1200" dirty="0" err="1" smtClean="0">
              <a:solidFill>
                <a:schemeClr val="tx1"/>
              </a:solidFill>
              <a:latin typeface="Times New Roman" pitchFamily="18" charset="0"/>
              <a:cs typeface="Times New Roman" pitchFamily="18" charset="0"/>
            </a:rPr>
            <a:t>са</a:t>
          </a:r>
          <a:r>
            <a:rPr lang="ru-RU" sz="2000" b="0" kern="1200" dirty="0" smtClean="0">
              <a:solidFill>
                <a:schemeClr val="tx1"/>
              </a:solidFill>
              <a:latin typeface="Times New Roman" pitchFamily="18" charset="0"/>
              <a:cs typeface="Times New Roman" pitchFamily="18" charset="0"/>
            </a:rPr>
            <a:t>  </a:t>
          </a:r>
          <a:r>
            <a:rPr lang="ru-RU" sz="2000" b="0" kern="1200" dirty="0" err="1" smtClean="0">
              <a:solidFill>
                <a:schemeClr val="tx1"/>
              </a:solidFill>
              <a:latin typeface="Times New Roman" pitchFamily="18" charset="0"/>
              <a:cs typeface="Times New Roman" pitchFamily="18" charset="0"/>
            </a:rPr>
            <a:t>изключително</a:t>
          </a:r>
          <a:r>
            <a:rPr lang="ru-RU" sz="2000" b="0" kern="1200" dirty="0" smtClean="0">
              <a:solidFill>
                <a:schemeClr val="tx1"/>
              </a:solidFill>
              <a:latin typeface="Times New Roman" pitchFamily="18" charset="0"/>
              <a:cs typeface="Times New Roman" pitchFamily="18" charset="0"/>
            </a:rPr>
            <a:t>  </a:t>
          </a:r>
          <a:r>
            <a:rPr lang="ru-RU" sz="2000" b="0" kern="1200" dirty="0" err="1" smtClean="0">
              <a:solidFill>
                <a:schemeClr val="tx1"/>
              </a:solidFill>
              <a:latin typeface="Times New Roman" pitchFamily="18" charset="0"/>
              <a:cs typeface="Times New Roman" pitchFamily="18" charset="0"/>
            </a:rPr>
            <a:t>затворени</a:t>
          </a:r>
          <a:r>
            <a:rPr lang="ru-RU" sz="2000" b="0" kern="1200" dirty="0" smtClean="0">
              <a:solidFill>
                <a:schemeClr val="tx1"/>
              </a:solidFill>
              <a:latin typeface="Times New Roman" pitchFamily="18" charset="0"/>
              <a:cs typeface="Times New Roman" pitchFamily="18" charset="0"/>
            </a:rPr>
            <a:t>  и  </a:t>
          </a:r>
          <a:r>
            <a:rPr lang="ru-RU" sz="2000" b="0" kern="1200" dirty="0" err="1" smtClean="0">
              <a:solidFill>
                <a:schemeClr val="tx1"/>
              </a:solidFill>
              <a:latin typeface="Times New Roman" pitchFamily="18" charset="0"/>
              <a:cs typeface="Times New Roman" pitchFamily="18" charset="0"/>
            </a:rPr>
            <a:t>депресирани</a:t>
          </a:r>
          <a:r>
            <a:rPr lang="ru-RU" sz="2000" b="0" kern="1200" dirty="0" smtClean="0">
              <a:solidFill>
                <a:schemeClr val="tx1"/>
              </a:solidFill>
              <a:latin typeface="Times New Roman" pitchFamily="18" charset="0"/>
              <a:cs typeface="Times New Roman" pitchFamily="18" charset="0"/>
            </a:rPr>
            <a:t>.  </a:t>
          </a:r>
          <a:r>
            <a:rPr lang="ru-RU" sz="2000" b="0" kern="1200" dirty="0" err="1" smtClean="0">
              <a:solidFill>
                <a:schemeClr val="tx1"/>
              </a:solidFill>
              <a:latin typeface="Times New Roman" pitchFamily="18" charset="0"/>
              <a:cs typeface="Times New Roman" pitchFamily="18" charset="0"/>
            </a:rPr>
            <a:t>Обичат</a:t>
          </a:r>
          <a:r>
            <a:rPr lang="ru-RU" sz="2000" b="0" kern="1200" dirty="0" smtClean="0">
              <a:solidFill>
                <a:schemeClr val="tx1"/>
              </a:solidFill>
              <a:latin typeface="Times New Roman" pitchFamily="18" charset="0"/>
              <a:cs typeface="Times New Roman" pitchFamily="18" charset="0"/>
            </a:rPr>
            <a:t>  </a:t>
          </a:r>
          <a:r>
            <a:rPr lang="ru-RU" sz="2000" b="0" kern="1200" dirty="0" err="1" smtClean="0">
              <a:solidFill>
                <a:schemeClr val="tx1"/>
              </a:solidFill>
              <a:latin typeface="Times New Roman" pitchFamily="18" charset="0"/>
              <a:cs typeface="Times New Roman" pitchFamily="18" charset="0"/>
            </a:rPr>
            <a:t>усамотението</a:t>
          </a:r>
          <a:r>
            <a:rPr lang="ru-RU" sz="2000" b="0" kern="1200" dirty="0" smtClean="0">
              <a:solidFill>
                <a:schemeClr val="tx1"/>
              </a:solidFill>
              <a:latin typeface="Times New Roman" pitchFamily="18" charset="0"/>
              <a:cs typeface="Times New Roman" pitchFamily="18" charset="0"/>
            </a:rPr>
            <a:t>. </a:t>
          </a:r>
          <a:endParaRPr lang="bg-BG" sz="2000" b="0" kern="1200" dirty="0">
            <a:solidFill>
              <a:schemeClr val="tx1"/>
            </a:solidFill>
            <a:latin typeface="Times New Roman" pitchFamily="18" charset="0"/>
            <a:cs typeface="Times New Roman" pitchFamily="18" charset="0"/>
          </a:endParaRPr>
        </a:p>
      </dsp:txBody>
      <dsp:txXfrm rot="-5400000">
        <a:off x="774068" y="3993197"/>
        <a:ext cx="10048254" cy="648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F6967-EC2D-48C9-8D93-365C161C4D32}">
      <dsp:nvSpPr>
        <dsp:cNvPr id="0" name=""/>
        <dsp:cNvSpPr/>
      </dsp:nvSpPr>
      <dsp:spPr>
        <a:xfrm>
          <a:off x="1576529" y="509"/>
          <a:ext cx="5076541" cy="123995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lvl="0" algn="ctr" defTabSz="1333500" rtl="0">
            <a:lnSpc>
              <a:spcPct val="90000"/>
            </a:lnSpc>
            <a:spcBef>
              <a:spcPct val="0"/>
            </a:spcBef>
            <a:spcAft>
              <a:spcPct val="35000"/>
            </a:spcAft>
          </a:pPr>
          <a:r>
            <a:rPr lang="bg-BG" sz="3000" b="1" kern="1200" dirty="0">
              <a:latin typeface="Times New Roman" pitchFamily="18" charset="0"/>
              <a:cs typeface="Times New Roman" pitchFamily="18" charset="0"/>
            </a:rPr>
            <a:t>Характерни типове </a:t>
          </a:r>
          <a:r>
            <a:rPr lang="bg-BG" sz="3000" b="1" kern="1200" dirty="0" smtClean="0">
              <a:latin typeface="Times New Roman" pitchFamily="18" charset="0"/>
              <a:cs typeface="Times New Roman" pitchFamily="18" charset="0"/>
            </a:rPr>
            <a:t>„одухотворени“ </a:t>
          </a:r>
          <a:r>
            <a:rPr lang="bg-BG" sz="3000" b="1" kern="1200" dirty="0">
              <a:latin typeface="Times New Roman" pitchFamily="18" charset="0"/>
              <a:cs typeface="Times New Roman" pitchFamily="18" charset="0"/>
            </a:rPr>
            <a:t/>
          </a:r>
          <a:br>
            <a:rPr lang="bg-BG" sz="3000" b="1" kern="1200" dirty="0">
              <a:latin typeface="Times New Roman" pitchFamily="18" charset="0"/>
              <a:cs typeface="Times New Roman" pitchFamily="18" charset="0"/>
            </a:rPr>
          </a:br>
          <a:r>
            <a:rPr lang="bg-BG" sz="3000" b="1" kern="1200" dirty="0">
              <a:latin typeface="Times New Roman" pitchFamily="18" charset="0"/>
              <a:cs typeface="Times New Roman" pitchFamily="18" charset="0"/>
            </a:rPr>
            <a:t>деца</a:t>
          </a:r>
        </a:p>
      </dsp:txBody>
      <dsp:txXfrm>
        <a:off x="2196506" y="509"/>
        <a:ext cx="3836588" cy="123995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D3F55-1199-4B3A-AC87-55F5FB2614CF}">
      <dsp:nvSpPr>
        <dsp:cNvPr id="0" name=""/>
        <dsp:cNvSpPr/>
      </dsp:nvSpPr>
      <dsp:spPr>
        <a:xfrm>
          <a:off x="0" y="0"/>
          <a:ext cx="1325563" cy="1325563"/>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9C1D5-09FA-473B-8CF3-70E0CC6F395B}">
      <dsp:nvSpPr>
        <dsp:cNvPr id="0" name=""/>
        <dsp:cNvSpPr/>
      </dsp:nvSpPr>
      <dsp:spPr>
        <a:xfrm>
          <a:off x="662781" y="0"/>
          <a:ext cx="9852818" cy="1325563"/>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Един  от  </a:t>
          </a:r>
          <a:r>
            <a:rPr lang="ru-RU" sz="2400" b="1" kern="1200" dirty="0" err="1" smtClean="0">
              <a:latin typeface="Times New Roman" pitchFamily="18" charset="0"/>
              <a:cs typeface="Times New Roman" pitchFamily="18" charset="0"/>
            </a:rPr>
            <a:t>най</a:t>
          </a:r>
          <a:r>
            <a:rPr lang="ru-RU" sz="2400" b="1" kern="1200" dirty="0" smtClean="0">
              <a:latin typeface="Times New Roman" pitchFamily="18" charset="0"/>
              <a:cs typeface="Times New Roman" pitchFamily="18" charset="0"/>
            </a:rPr>
            <a:t>-честите  </a:t>
          </a:r>
          <a:r>
            <a:rPr lang="ru-RU" sz="2400" b="1" kern="1200" dirty="0" err="1" smtClean="0">
              <a:latin typeface="Times New Roman" pitchFamily="18" charset="0"/>
              <a:cs typeface="Times New Roman" pitchFamily="18" charset="0"/>
            </a:rPr>
            <a:t>стресове</a:t>
          </a:r>
          <a:r>
            <a:rPr lang="ru-RU" sz="2400" b="1" kern="1200" dirty="0" smtClean="0">
              <a:latin typeface="Times New Roman" pitchFamily="18" charset="0"/>
              <a:cs typeface="Times New Roman" pitchFamily="18" charset="0"/>
            </a:rPr>
            <a:t>  на  </a:t>
          </a:r>
          <a:r>
            <a:rPr lang="ru-RU" sz="2400" b="1" kern="1200" dirty="0" err="1" smtClean="0">
              <a:latin typeface="Times New Roman" pitchFamily="18" charset="0"/>
              <a:cs typeface="Times New Roman" pitchFamily="18" charset="0"/>
            </a:rPr>
            <a:t>детето</a:t>
          </a:r>
          <a:r>
            <a:rPr lang="ru-RU" sz="2400" b="1" kern="1200" dirty="0" smtClean="0">
              <a:latin typeface="Times New Roman" pitchFamily="18" charset="0"/>
              <a:cs typeface="Times New Roman" pitchFamily="18" charset="0"/>
            </a:rPr>
            <a:t> е  </a:t>
          </a:r>
          <a:r>
            <a:rPr lang="ru-RU" sz="2400" b="1" kern="1200" dirty="0" err="1" smtClean="0">
              <a:latin typeface="Times New Roman" pitchFamily="18" charset="0"/>
              <a:cs typeface="Times New Roman" pitchFamily="18" charset="0"/>
            </a:rPr>
            <a:t>нежеланието</a:t>
          </a:r>
          <a:r>
            <a:rPr lang="ru-RU" sz="2400" b="1" kern="1200" dirty="0" smtClean="0">
              <a:latin typeface="Times New Roman" pitchFamily="18" charset="0"/>
              <a:cs typeface="Times New Roman" pitchFamily="18" charset="0"/>
            </a:rPr>
            <a:t>  да  </a:t>
          </a:r>
          <a:r>
            <a:rPr lang="ru-RU" sz="2400" b="1" kern="1200" dirty="0" err="1" smtClean="0">
              <a:latin typeface="Times New Roman" pitchFamily="18" charset="0"/>
              <a:cs typeface="Times New Roman" pitchFamily="18" charset="0"/>
            </a:rPr>
            <a:t>посещава</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учебното</a:t>
          </a:r>
          <a:r>
            <a:rPr lang="ru-RU" sz="2400" b="1" kern="1200" dirty="0" smtClean="0">
              <a:latin typeface="Times New Roman" pitchFamily="18" charset="0"/>
              <a:cs typeface="Times New Roman" pitchFamily="18" charset="0"/>
            </a:rPr>
            <a:t>  заведение.</a:t>
          </a:r>
          <a:endParaRPr lang="bg-BG" sz="2400" b="1" kern="1200" dirty="0">
            <a:latin typeface="Times New Roman" pitchFamily="18" charset="0"/>
            <a:cs typeface="Times New Roman" pitchFamily="18" charset="0"/>
          </a:endParaRPr>
        </a:p>
      </dsp:txBody>
      <dsp:txXfrm>
        <a:off x="662781" y="0"/>
        <a:ext cx="9852818" cy="132556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D8374-D2B1-4FD1-9C8A-E745CE443EC4}">
      <dsp:nvSpPr>
        <dsp:cNvPr id="0" name=""/>
        <dsp:cNvSpPr/>
      </dsp:nvSpPr>
      <dsp:spPr>
        <a:xfrm>
          <a:off x="0" y="0"/>
          <a:ext cx="4676503" cy="4676503"/>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97D1D-7F9B-4593-8414-FA9072863BFE}">
      <dsp:nvSpPr>
        <dsp:cNvPr id="0" name=""/>
        <dsp:cNvSpPr/>
      </dsp:nvSpPr>
      <dsp:spPr>
        <a:xfrm>
          <a:off x="2338251" y="0"/>
          <a:ext cx="9078686" cy="4676503"/>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b="1" kern="1200" dirty="0" err="1" smtClean="0">
              <a:solidFill>
                <a:srgbClr val="002060"/>
              </a:solidFill>
              <a:latin typeface="Times New Roman" pitchFamily="18" charset="0"/>
              <a:cs typeface="Times New Roman" pitchFamily="18" charset="0"/>
            </a:rPr>
            <a:t>Гелсемиум</a:t>
          </a:r>
          <a:r>
            <a:rPr lang="ru-RU" sz="2200" b="1" kern="1200" dirty="0" smtClean="0">
              <a:solidFill>
                <a:srgbClr val="002060"/>
              </a:solidFill>
              <a:latin typeface="Times New Roman" pitchFamily="18" charset="0"/>
              <a:cs typeface="Times New Roman" pitchFamily="18" charset="0"/>
            </a:rPr>
            <a:t> </a:t>
          </a:r>
          <a:r>
            <a:rPr lang="ru-RU" sz="2200" kern="1200" dirty="0" smtClean="0">
              <a:solidFill>
                <a:srgbClr val="002060"/>
              </a:solidFill>
              <a:latin typeface="Times New Roman" pitchFamily="18" charset="0"/>
              <a:cs typeface="Times New Roman" pitchFamily="18" charset="0"/>
            </a:rPr>
            <a:t> е  </a:t>
          </a:r>
          <a:r>
            <a:rPr lang="ru-RU" sz="2200" kern="1200" dirty="0" err="1" smtClean="0">
              <a:solidFill>
                <a:srgbClr val="002060"/>
              </a:solidFill>
              <a:latin typeface="Times New Roman" pitchFamily="18" charset="0"/>
              <a:cs typeface="Times New Roman" pitchFamily="18" charset="0"/>
            </a:rPr>
            <a:t>ефективен</a:t>
          </a:r>
          <a:r>
            <a:rPr lang="ru-RU" sz="2200" kern="1200" dirty="0" smtClean="0">
              <a:solidFill>
                <a:srgbClr val="002060"/>
              </a:solidFill>
              <a:latin typeface="Times New Roman" pitchFamily="18" charset="0"/>
              <a:cs typeface="Times New Roman" pitchFamily="18" charset="0"/>
            </a:rPr>
            <a:t>  при  </a:t>
          </a:r>
          <a:r>
            <a:rPr lang="ru-RU" sz="2200" kern="1200" dirty="0" err="1" smtClean="0">
              <a:solidFill>
                <a:srgbClr val="002060"/>
              </a:solidFill>
              <a:latin typeface="Times New Roman" pitchFamily="18" charset="0"/>
              <a:cs typeface="Times New Roman" pitchFamily="18" charset="0"/>
            </a:rPr>
            <a:t>деца</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които</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имат</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стрес</a:t>
          </a:r>
          <a:r>
            <a:rPr lang="ru-RU" sz="2200" kern="1200" dirty="0" smtClean="0">
              <a:solidFill>
                <a:srgbClr val="002060"/>
              </a:solidFill>
              <a:latin typeface="Times New Roman" pitchFamily="18" charset="0"/>
              <a:cs typeface="Times New Roman" pitchFamily="18" charset="0"/>
            </a:rPr>
            <a:t>  от  </a:t>
          </a:r>
          <a:r>
            <a:rPr lang="ru-RU" sz="2200" kern="1200" dirty="0" err="1" smtClean="0">
              <a:solidFill>
                <a:srgbClr val="002060"/>
              </a:solidFill>
              <a:latin typeface="Times New Roman" pitchFamily="18" charset="0"/>
              <a:cs typeface="Times New Roman" pitchFamily="18" charset="0"/>
            </a:rPr>
            <a:t>бъдещо</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събитие</a:t>
          </a:r>
          <a:r>
            <a:rPr lang="ru-RU" sz="2200" kern="1200" dirty="0" smtClean="0">
              <a:solidFill>
                <a:srgbClr val="002060"/>
              </a:solidFill>
              <a:latin typeface="Times New Roman" pitchFamily="18" charset="0"/>
              <a:cs typeface="Times New Roman" pitchFamily="18" charset="0"/>
            </a:rPr>
            <a:t> – в  случая  училище.  </a:t>
          </a:r>
          <a:endParaRPr lang="bg-BG" sz="2200" kern="1200" dirty="0">
            <a:solidFill>
              <a:srgbClr val="002060"/>
            </a:solidFill>
            <a:latin typeface="Times New Roman" pitchFamily="18" charset="0"/>
            <a:cs typeface="Times New Roman" pitchFamily="18" charset="0"/>
          </a:endParaRPr>
        </a:p>
      </dsp:txBody>
      <dsp:txXfrm>
        <a:off x="2338251" y="0"/>
        <a:ext cx="9078686" cy="748240"/>
      </dsp:txXfrm>
    </dsp:sp>
    <dsp:sp modelId="{75751ECC-9B9F-4BD1-8FE6-B7D3B610F3DF}">
      <dsp:nvSpPr>
        <dsp:cNvPr id="0" name=""/>
        <dsp:cNvSpPr/>
      </dsp:nvSpPr>
      <dsp:spPr>
        <a:xfrm>
          <a:off x="491032" y="748240"/>
          <a:ext cx="3694437" cy="3694437"/>
        </a:xfrm>
        <a:prstGeom prst="pie">
          <a:avLst>
            <a:gd name="adj1" fmla="val 5400000"/>
            <a:gd name="adj2" fmla="val 16200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378D0-75E6-4C37-910F-C813A76683C5}">
      <dsp:nvSpPr>
        <dsp:cNvPr id="0" name=""/>
        <dsp:cNvSpPr/>
      </dsp:nvSpPr>
      <dsp:spPr>
        <a:xfrm>
          <a:off x="2338251" y="748240"/>
          <a:ext cx="9078686" cy="3694437"/>
        </a:xfrm>
        <a:prstGeom prst="rect">
          <a:avLst/>
        </a:prstGeom>
        <a:solidFill>
          <a:schemeClr val="lt1">
            <a:alpha val="90000"/>
            <a:hueOff val="0"/>
            <a:satOff val="0"/>
            <a:lumOff val="0"/>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b="1" kern="1200" dirty="0" err="1" smtClean="0">
              <a:solidFill>
                <a:srgbClr val="002060"/>
              </a:solidFill>
              <a:latin typeface="Times New Roman" pitchFamily="18" charset="0"/>
              <a:cs typeface="Times New Roman" pitchFamily="18" charset="0"/>
            </a:rPr>
            <a:t>Игнация</a:t>
          </a:r>
          <a:r>
            <a:rPr lang="ru-RU" sz="2200" kern="1200" dirty="0" smtClean="0">
              <a:solidFill>
                <a:srgbClr val="002060"/>
              </a:solidFill>
              <a:latin typeface="Times New Roman" pitchFamily="18" charset="0"/>
              <a:cs typeface="Times New Roman" pitchFamily="18" charset="0"/>
            </a:rPr>
            <a:t> – за  </a:t>
          </a:r>
          <a:r>
            <a:rPr lang="ru-RU" sz="2200" kern="1200" dirty="0" err="1" smtClean="0">
              <a:solidFill>
                <a:srgbClr val="002060"/>
              </a:solidFill>
              <a:latin typeface="Times New Roman" pitchFamily="18" charset="0"/>
              <a:cs typeface="Times New Roman" pitchFamily="18" charset="0"/>
            </a:rPr>
            <a:t>притеснителни</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деца</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които</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изпитват</a:t>
          </a:r>
          <a:r>
            <a:rPr lang="ru-RU" sz="2200" kern="1200" dirty="0" smtClean="0">
              <a:solidFill>
                <a:srgbClr val="002060"/>
              </a:solidFill>
              <a:latin typeface="Times New Roman" pitchFamily="18" charset="0"/>
              <a:cs typeface="Times New Roman" pitchFamily="18" charset="0"/>
            </a:rPr>
            <a:t>  страх  от  </a:t>
          </a:r>
          <a:r>
            <a:rPr lang="ru-RU" sz="2200" kern="1200" dirty="0" err="1" smtClean="0">
              <a:solidFill>
                <a:srgbClr val="002060"/>
              </a:solidFill>
              <a:latin typeface="Times New Roman" pitchFamily="18" charset="0"/>
              <a:cs typeface="Times New Roman" pitchFamily="18" charset="0"/>
            </a:rPr>
            <a:t>бъдещото</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изпитание</a:t>
          </a:r>
          <a:r>
            <a:rPr lang="ru-RU" sz="2200" kern="1200" dirty="0" smtClean="0">
              <a:solidFill>
                <a:srgbClr val="002060"/>
              </a:solidFill>
              <a:latin typeface="Times New Roman" pitchFamily="18" charset="0"/>
              <a:cs typeface="Times New Roman" pitchFamily="18" charset="0"/>
            </a:rPr>
            <a:t>  и  </a:t>
          </a:r>
          <a:r>
            <a:rPr lang="ru-RU" sz="2200" kern="1200" dirty="0" err="1" smtClean="0">
              <a:solidFill>
                <a:srgbClr val="002060"/>
              </a:solidFill>
              <a:latin typeface="Times New Roman" pitchFamily="18" charset="0"/>
              <a:cs typeface="Times New Roman" pitchFamily="18" charset="0"/>
            </a:rPr>
            <a:t>имитират</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болки</a:t>
          </a:r>
          <a:r>
            <a:rPr lang="ru-RU" sz="2200" kern="1200" dirty="0" smtClean="0">
              <a:solidFill>
                <a:srgbClr val="002060"/>
              </a:solidFill>
              <a:latin typeface="Times New Roman" pitchFamily="18" charset="0"/>
              <a:cs typeface="Times New Roman" pitchFamily="18" charset="0"/>
            </a:rPr>
            <a:t>  и  </a:t>
          </a:r>
          <a:r>
            <a:rPr lang="ru-RU" sz="2200" kern="1200" dirty="0" err="1" smtClean="0">
              <a:solidFill>
                <a:srgbClr val="002060"/>
              </a:solidFill>
              <a:latin typeface="Times New Roman" pitchFamily="18" charset="0"/>
              <a:cs typeface="Times New Roman" pitchFamily="18" charset="0"/>
            </a:rPr>
            <a:t>болести</a:t>
          </a:r>
          <a:r>
            <a:rPr lang="ru-RU" sz="2200" kern="1200" dirty="0" smtClean="0">
              <a:solidFill>
                <a:srgbClr val="002060"/>
              </a:solidFill>
              <a:latin typeface="Times New Roman" pitchFamily="18" charset="0"/>
              <a:cs typeface="Times New Roman" pitchFamily="18" charset="0"/>
            </a:rPr>
            <a:t>  от  различно  естество.  </a:t>
          </a:r>
          <a:endParaRPr lang="bg-BG" sz="2200" kern="1200" dirty="0">
            <a:solidFill>
              <a:srgbClr val="002060"/>
            </a:solidFill>
            <a:latin typeface="Times New Roman" pitchFamily="18" charset="0"/>
            <a:cs typeface="Times New Roman" pitchFamily="18" charset="0"/>
          </a:endParaRPr>
        </a:p>
      </dsp:txBody>
      <dsp:txXfrm>
        <a:off x="2338251" y="748240"/>
        <a:ext cx="9078686" cy="748240"/>
      </dsp:txXfrm>
    </dsp:sp>
    <dsp:sp modelId="{4F2E6A76-16CC-4014-8877-E82D21B8A65A}">
      <dsp:nvSpPr>
        <dsp:cNvPr id="0" name=""/>
        <dsp:cNvSpPr/>
      </dsp:nvSpPr>
      <dsp:spPr>
        <a:xfrm>
          <a:off x="982065" y="1496480"/>
          <a:ext cx="2712371" cy="2712371"/>
        </a:xfrm>
        <a:prstGeom prst="pie">
          <a:avLst>
            <a:gd name="adj1" fmla="val 5400000"/>
            <a:gd name="adj2" fmla="val 1620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311EF9-651A-4FF5-A39F-3C02A0E31D07}">
      <dsp:nvSpPr>
        <dsp:cNvPr id="0" name=""/>
        <dsp:cNvSpPr/>
      </dsp:nvSpPr>
      <dsp:spPr>
        <a:xfrm>
          <a:off x="2338251" y="1496480"/>
          <a:ext cx="9078686" cy="2712371"/>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b="1" kern="1200" dirty="0" err="1" smtClean="0">
              <a:solidFill>
                <a:srgbClr val="002060"/>
              </a:solidFill>
              <a:latin typeface="Times New Roman" pitchFamily="18" charset="0"/>
              <a:cs typeface="Times New Roman" pitchFamily="18" charset="0"/>
            </a:rPr>
            <a:t>Калиум</a:t>
          </a:r>
          <a:r>
            <a:rPr lang="ru-RU" sz="2200" b="1" kern="1200" dirty="0" smtClean="0">
              <a:solidFill>
                <a:srgbClr val="002060"/>
              </a:solidFill>
              <a:latin typeface="Times New Roman" pitchFamily="18" charset="0"/>
              <a:cs typeface="Times New Roman" pitchFamily="18" charset="0"/>
            </a:rPr>
            <a:t>  </a:t>
          </a:r>
          <a:r>
            <a:rPr lang="ru-RU" sz="2200" b="1" kern="1200" dirty="0" err="1" smtClean="0">
              <a:solidFill>
                <a:srgbClr val="002060"/>
              </a:solidFill>
              <a:latin typeface="Times New Roman" pitchFamily="18" charset="0"/>
              <a:cs typeface="Times New Roman" pitchFamily="18" charset="0"/>
            </a:rPr>
            <a:t>фосфорикум</a:t>
          </a:r>
          <a:r>
            <a:rPr lang="ru-RU" sz="2200" b="1" kern="1200" dirty="0" smtClean="0">
              <a:solidFill>
                <a:srgbClr val="002060"/>
              </a:solidFill>
              <a:latin typeface="Times New Roman" pitchFamily="18" charset="0"/>
              <a:cs typeface="Times New Roman" pitchFamily="18" charset="0"/>
            </a:rPr>
            <a:t> </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най-добрият</a:t>
          </a:r>
          <a:r>
            <a:rPr lang="ru-RU" sz="2200" kern="1200" dirty="0" smtClean="0">
              <a:solidFill>
                <a:srgbClr val="002060"/>
              </a:solidFill>
              <a:latin typeface="Times New Roman" pitchFamily="18" charset="0"/>
              <a:cs typeface="Times New Roman" pitchFamily="18" charset="0"/>
            </a:rPr>
            <a:t>  медикамент  при  </a:t>
          </a:r>
          <a:r>
            <a:rPr lang="ru-RU" sz="2200" kern="1200" dirty="0" err="1" smtClean="0">
              <a:solidFill>
                <a:srgbClr val="002060"/>
              </a:solidFill>
              <a:latin typeface="Times New Roman" pitchFamily="18" charset="0"/>
              <a:cs typeface="Times New Roman" pitchFamily="18" charset="0"/>
            </a:rPr>
            <a:t>умствена</a:t>
          </a:r>
          <a:r>
            <a:rPr lang="ru-RU" sz="2200" kern="1200" dirty="0" smtClean="0">
              <a:solidFill>
                <a:srgbClr val="002060"/>
              </a:solidFill>
              <a:latin typeface="Times New Roman" pitchFamily="18" charset="0"/>
              <a:cs typeface="Times New Roman" pitchFamily="18" charset="0"/>
            </a:rPr>
            <a:t>  умора  и  </a:t>
          </a:r>
          <a:r>
            <a:rPr lang="ru-RU" sz="2200" kern="1200" dirty="0" err="1" smtClean="0">
              <a:solidFill>
                <a:srgbClr val="002060"/>
              </a:solidFill>
              <a:latin typeface="Times New Roman" pitchFamily="18" charset="0"/>
              <a:cs typeface="Times New Roman" pitchFamily="18" charset="0"/>
            </a:rPr>
            <a:t>главоболие</a:t>
          </a:r>
          <a:r>
            <a:rPr lang="ru-RU" sz="2200" kern="1200" dirty="0" smtClean="0">
              <a:solidFill>
                <a:srgbClr val="002060"/>
              </a:solidFill>
              <a:latin typeface="Times New Roman" pitchFamily="18" charset="0"/>
              <a:cs typeface="Times New Roman" pitchFamily="18" charset="0"/>
            </a:rPr>
            <a:t>. </a:t>
          </a:r>
          <a:endParaRPr lang="bg-BG" sz="2200" kern="1200" dirty="0">
            <a:solidFill>
              <a:srgbClr val="002060"/>
            </a:solidFill>
            <a:latin typeface="Times New Roman" pitchFamily="18" charset="0"/>
            <a:cs typeface="Times New Roman" pitchFamily="18" charset="0"/>
          </a:endParaRPr>
        </a:p>
      </dsp:txBody>
      <dsp:txXfrm>
        <a:off x="2338251" y="1496480"/>
        <a:ext cx="9078686" cy="748240"/>
      </dsp:txXfrm>
    </dsp:sp>
    <dsp:sp modelId="{89A199FF-E263-449B-A15C-1E0F5485F581}">
      <dsp:nvSpPr>
        <dsp:cNvPr id="0" name=""/>
        <dsp:cNvSpPr/>
      </dsp:nvSpPr>
      <dsp:spPr>
        <a:xfrm>
          <a:off x="1473098" y="2244721"/>
          <a:ext cx="1730306" cy="1730306"/>
        </a:xfrm>
        <a:prstGeom prst="pie">
          <a:avLst>
            <a:gd name="adj1" fmla="val 5400000"/>
            <a:gd name="adj2" fmla="val 16200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6799C8-7ACF-411B-BC23-D944B496668A}">
      <dsp:nvSpPr>
        <dsp:cNvPr id="0" name=""/>
        <dsp:cNvSpPr/>
      </dsp:nvSpPr>
      <dsp:spPr>
        <a:xfrm>
          <a:off x="2338251" y="2244721"/>
          <a:ext cx="9078686" cy="1730306"/>
        </a:xfrm>
        <a:prstGeom prst="rect">
          <a:avLst/>
        </a:prstGeom>
        <a:solidFill>
          <a:schemeClr val="lt1">
            <a:alpha val="90000"/>
            <a:hueOff val="0"/>
            <a:satOff val="0"/>
            <a:lumOff val="0"/>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b="1" kern="1200" dirty="0" smtClean="0">
              <a:solidFill>
                <a:srgbClr val="002060"/>
              </a:solidFill>
              <a:latin typeface="Times New Roman" pitchFamily="18" charset="0"/>
              <a:cs typeface="Times New Roman" pitchFamily="18" charset="0"/>
            </a:rPr>
            <a:t>Барита  </a:t>
          </a:r>
          <a:r>
            <a:rPr lang="ru-RU" sz="2200" b="1" kern="1200" dirty="0" err="1" smtClean="0">
              <a:solidFill>
                <a:srgbClr val="002060"/>
              </a:solidFill>
              <a:latin typeface="Times New Roman" pitchFamily="18" charset="0"/>
              <a:cs typeface="Times New Roman" pitchFamily="18" charset="0"/>
            </a:rPr>
            <a:t>карбоника</a:t>
          </a:r>
          <a:r>
            <a:rPr lang="ru-RU" sz="2200" b="1" kern="1200" dirty="0" smtClean="0">
              <a:solidFill>
                <a:srgbClr val="002060"/>
              </a:solidFill>
              <a:latin typeface="Times New Roman" pitchFamily="18" charset="0"/>
              <a:cs typeface="Times New Roman" pitchFamily="18" charset="0"/>
            </a:rPr>
            <a:t> </a:t>
          </a:r>
          <a:r>
            <a:rPr lang="ru-RU" sz="2200" kern="1200" dirty="0" smtClean="0">
              <a:solidFill>
                <a:srgbClr val="002060"/>
              </a:solidFill>
              <a:latin typeface="Times New Roman" pitchFamily="18" charset="0"/>
              <a:cs typeface="Times New Roman" pitchFamily="18" charset="0"/>
            </a:rPr>
            <a:t>– при  </a:t>
          </a:r>
          <a:r>
            <a:rPr lang="ru-RU" sz="2200" kern="1200" dirty="0" err="1" smtClean="0">
              <a:solidFill>
                <a:srgbClr val="002060"/>
              </a:solidFill>
              <a:latin typeface="Times New Roman" pitchFamily="18" charset="0"/>
              <a:cs typeface="Times New Roman" pitchFamily="18" charset="0"/>
            </a:rPr>
            <a:t>деца</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които</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бавно</a:t>
          </a:r>
          <a:r>
            <a:rPr lang="ru-RU" sz="2200" kern="1200" dirty="0" smtClean="0">
              <a:solidFill>
                <a:srgbClr val="002060"/>
              </a:solidFill>
              <a:latin typeface="Times New Roman" pitchFamily="18" charset="0"/>
              <a:cs typeface="Times New Roman" pitchFamily="18" charset="0"/>
            </a:rPr>
            <a:t>, трудно  и  </a:t>
          </a:r>
          <a:r>
            <a:rPr lang="ru-RU" sz="2200" kern="1200" dirty="0" err="1" smtClean="0">
              <a:solidFill>
                <a:srgbClr val="002060"/>
              </a:solidFill>
              <a:latin typeface="Times New Roman" pitchFamily="18" charset="0"/>
              <a:cs typeface="Times New Roman" pitchFamily="18" charset="0"/>
            </a:rPr>
            <a:t>непълноценно</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възприемат</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преподаваното</a:t>
          </a:r>
          <a:r>
            <a:rPr lang="ru-RU" sz="2200" kern="1200" dirty="0" smtClean="0">
              <a:solidFill>
                <a:srgbClr val="002060"/>
              </a:solidFill>
              <a:latin typeface="Times New Roman" pitchFamily="18" charset="0"/>
              <a:cs typeface="Times New Roman" pitchFamily="18" charset="0"/>
            </a:rPr>
            <a:t>.  </a:t>
          </a:r>
          <a:endParaRPr lang="bg-BG" sz="2200" kern="1200" dirty="0">
            <a:solidFill>
              <a:srgbClr val="002060"/>
            </a:solidFill>
            <a:latin typeface="Times New Roman" pitchFamily="18" charset="0"/>
            <a:cs typeface="Times New Roman" pitchFamily="18" charset="0"/>
          </a:endParaRPr>
        </a:p>
      </dsp:txBody>
      <dsp:txXfrm>
        <a:off x="2338251" y="2244721"/>
        <a:ext cx="9078686" cy="748240"/>
      </dsp:txXfrm>
    </dsp:sp>
    <dsp:sp modelId="{43B6A29A-2CA0-4AD4-8DBF-19CDA0157B6A}">
      <dsp:nvSpPr>
        <dsp:cNvPr id="0" name=""/>
        <dsp:cNvSpPr/>
      </dsp:nvSpPr>
      <dsp:spPr>
        <a:xfrm>
          <a:off x="1964131" y="2992961"/>
          <a:ext cx="748240" cy="748240"/>
        </a:xfrm>
        <a:prstGeom prst="pie">
          <a:avLst>
            <a:gd name="adj1" fmla="val 5400000"/>
            <a:gd name="adj2" fmla="val 162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106B10-7B1F-4C8C-BB8E-9CEE906A40F0}">
      <dsp:nvSpPr>
        <dsp:cNvPr id="0" name=""/>
        <dsp:cNvSpPr/>
      </dsp:nvSpPr>
      <dsp:spPr>
        <a:xfrm>
          <a:off x="2338251" y="2992961"/>
          <a:ext cx="9078686" cy="74824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b="1" kern="1200" dirty="0" err="1" smtClean="0">
              <a:solidFill>
                <a:srgbClr val="002060"/>
              </a:solidFill>
              <a:latin typeface="Times New Roman" pitchFamily="18" charset="0"/>
              <a:cs typeface="Times New Roman" pitchFamily="18" charset="0"/>
            </a:rPr>
            <a:t>Калкарея</a:t>
          </a:r>
          <a:r>
            <a:rPr lang="ru-RU" sz="2200" b="1" kern="1200" dirty="0" smtClean="0">
              <a:solidFill>
                <a:srgbClr val="002060"/>
              </a:solidFill>
              <a:latin typeface="Times New Roman" pitchFamily="18" charset="0"/>
              <a:cs typeface="Times New Roman" pitchFamily="18" charset="0"/>
            </a:rPr>
            <a:t>  </a:t>
          </a:r>
          <a:r>
            <a:rPr lang="ru-RU" sz="2200" b="1" kern="1200" dirty="0" err="1" smtClean="0">
              <a:solidFill>
                <a:srgbClr val="002060"/>
              </a:solidFill>
              <a:latin typeface="Times New Roman" pitchFamily="18" charset="0"/>
              <a:cs typeface="Times New Roman" pitchFamily="18" charset="0"/>
            </a:rPr>
            <a:t>карбоника</a:t>
          </a:r>
          <a:r>
            <a:rPr lang="ru-RU" sz="2200" b="1" kern="1200" dirty="0" smtClean="0">
              <a:solidFill>
                <a:srgbClr val="002060"/>
              </a:solidFill>
              <a:latin typeface="Times New Roman" pitchFamily="18" charset="0"/>
              <a:cs typeface="Times New Roman" pitchFamily="18" charset="0"/>
            </a:rPr>
            <a:t> </a:t>
          </a:r>
          <a:r>
            <a:rPr lang="ru-RU" sz="2200" kern="1200" dirty="0" smtClean="0">
              <a:solidFill>
                <a:srgbClr val="002060"/>
              </a:solidFill>
              <a:latin typeface="Times New Roman" pitchFamily="18" charset="0"/>
              <a:cs typeface="Times New Roman" pitchFamily="18" charset="0"/>
            </a:rPr>
            <a:t>– при  </a:t>
          </a:r>
          <a:r>
            <a:rPr lang="ru-RU" sz="2200" kern="1200" dirty="0" err="1" smtClean="0">
              <a:solidFill>
                <a:srgbClr val="002060"/>
              </a:solidFill>
              <a:latin typeface="Times New Roman" pitchFamily="18" charset="0"/>
              <a:cs typeface="Times New Roman" pitchFamily="18" charset="0"/>
            </a:rPr>
            <a:t>пълнички</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деца</a:t>
          </a:r>
          <a:r>
            <a:rPr lang="ru-RU" sz="2200" kern="1200" dirty="0" smtClean="0">
              <a:solidFill>
                <a:srgbClr val="002060"/>
              </a:solidFill>
              <a:latin typeface="Times New Roman" pitchFamily="18" charset="0"/>
              <a:cs typeface="Times New Roman" pitchFamily="18" charset="0"/>
            </a:rPr>
            <a:t>,  </a:t>
          </a:r>
          <a:r>
            <a:rPr lang="ru-RU" sz="2200" kern="1200" dirty="0" err="1" smtClean="0">
              <a:solidFill>
                <a:srgbClr val="002060"/>
              </a:solidFill>
              <a:latin typeface="Times New Roman" pitchFamily="18" charset="0"/>
              <a:cs typeface="Times New Roman" pitchFamily="18" charset="0"/>
            </a:rPr>
            <a:t>които</a:t>
          </a:r>
          <a:r>
            <a:rPr lang="ru-RU" sz="2200" kern="1200" dirty="0" smtClean="0">
              <a:solidFill>
                <a:srgbClr val="002060"/>
              </a:solidFill>
              <a:latin typeface="Times New Roman" pitchFamily="18" charset="0"/>
              <a:cs typeface="Times New Roman" pitchFamily="18" charset="0"/>
            </a:rPr>
            <a:t>  не  </a:t>
          </a:r>
          <a:r>
            <a:rPr lang="ru-RU" sz="2200" kern="1200" dirty="0" err="1" smtClean="0">
              <a:solidFill>
                <a:srgbClr val="002060"/>
              </a:solidFill>
              <a:latin typeface="Times New Roman" pitchFamily="18" charset="0"/>
              <a:cs typeface="Times New Roman" pitchFamily="18" charset="0"/>
            </a:rPr>
            <a:t>харесват</a:t>
          </a:r>
          <a:r>
            <a:rPr lang="ru-RU" sz="2200" kern="1200" dirty="0" smtClean="0">
              <a:solidFill>
                <a:srgbClr val="002060"/>
              </a:solidFill>
              <a:latin typeface="Times New Roman" pitchFamily="18" charset="0"/>
              <a:cs typeface="Times New Roman" pitchFamily="18" charset="0"/>
            </a:rPr>
            <a:t>  физически  упражнения и </a:t>
          </a:r>
          <a:r>
            <a:rPr lang="ru-RU" sz="2200" kern="1200" dirty="0" err="1" smtClean="0">
              <a:solidFill>
                <a:srgbClr val="002060"/>
              </a:solidFill>
              <a:latin typeface="Times New Roman" pitchFamily="18" charset="0"/>
              <a:cs typeface="Times New Roman" pitchFamily="18" charset="0"/>
            </a:rPr>
            <a:t>често</a:t>
          </a:r>
          <a:r>
            <a:rPr lang="ru-RU" sz="2200" kern="1200" dirty="0" smtClean="0">
              <a:solidFill>
                <a:srgbClr val="002060"/>
              </a:solidFill>
              <a:latin typeface="Times New Roman" pitchFamily="18" charset="0"/>
              <a:cs typeface="Times New Roman" pitchFamily="18" charset="0"/>
            </a:rPr>
            <a:t> се </a:t>
          </a:r>
          <a:r>
            <a:rPr lang="ru-RU" sz="2200" kern="1200" dirty="0" err="1" smtClean="0">
              <a:solidFill>
                <a:srgbClr val="002060"/>
              </a:solidFill>
              <a:latin typeface="Times New Roman" pitchFamily="18" charset="0"/>
              <a:cs typeface="Times New Roman" pitchFamily="18" charset="0"/>
            </a:rPr>
            <a:t>обезкуражават</a:t>
          </a:r>
          <a:r>
            <a:rPr lang="ru-RU" sz="2200" kern="1200" dirty="0" smtClean="0">
              <a:solidFill>
                <a:srgbClr val="002060"/>
              </a:solidFill>
              <a:latin typeface="Times New Roman" pitchFamily="18" charset="0"/>
              <a:cs typeface="Times New Roman" pitchFamily="18" charset="0"/>
            </a:rPr>
            <a:t>.</a:t>
          </a:r>
          <a:endParaRPr lang="bg-BG" sz="2200" kern="1200" dirty="0">
            <a:solidFill>
              <a:srgbClr val="002060"/>
            </a:solidFill>
            <a:latin typeface="Times New Roman" pitchFamily="18" charset="0"/>
            <a:cs typeface="Times New Roman" pitchFamily="18" charset="0"/>
          </a:endParaRPr>
        </a:p>
      </dsp:txBody>
      <dsp:txXfrm>
        <a:off x="2338251" y="2992961"/>
        <a:ext cx="9078686" cy="74824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76FA3-2953-4610-B33C-E1354C065F06}">
      <dsp:nvSpPr>
        <dsp:cNvPr id="0" name=""/>
        <dsp:cNvSpPr/>
      </dsp:nvSpPr>
      <dsp:spPr>
        <a:xfrm>
          <a:off x="3289704" y="730"/>
          <a:ext cx="3724389" cy="112289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D21858C-919A-42F8-A62B-BFDC63F03D78}">
      <dsp:nvSpPr>
        <dsp:cNvPr id="0" name=""/>
        <dsp:cNvSpPr/>
      </dsp:nvSpPr>
      <dsp:spPr>
        <a:xfrm>
          <a:off x="3501505" y="201941"/>
          <a:ext cx="3724389" cy="112289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bg-BG" sz="3100" b="1" kern="1200" dirty="0" smtClean="0">
              <a:latin typeface="Times New Roman" pitchFamily="18" charset="0"/>
              <a:cs typeface="Times New Roman" pitchFamily="18" charset="0"/>
            </a:rPr>
            <a:t>Притеснителните  деца </a:t>
          </a:r>
          <a:endParaRPr lang="bg-BG" sz="3100" b="1" kern="1200" dirty="0">
            <a:latin typeface="Times New Roman" pitchFamily="18" charset="0"/>
            <a:cs typeface="Times New Roman" pitchFamily="18" charset="0"/>
          </a:endParaRPr>
        </a:p>
      </dsp:txBody>
      <dsp:txXfrm>
        <a:off x="3534393" y="234829"/>
        <a:ext cx="3658613" cy="105711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66CA9-06A1-4887-BF08-C0DC7D349486}">
      <dsp:nvSpPr>
        <dsp:cNvPr id="0" name=""/>
        <dsp:cNvSpPr/>
      </dsp:nvSpPr>
      <dsp:spPr>
        <a:xfrm>
          <a:off x="8344" y="0"/>
          <a:ext cx="3374267" cy="5172891"/>
        </a:xfrm>
        <a:prstGeom prst="roundRect">
          <a:avLst>
            <a:gd name="adj" fmla="val 10000"/>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kern="1200" dirty="0" err="1" smtClean="0">
              <a:solidFill>
                <a:schemeClr val="bg1"/>
              </a:solidFill>
              <a:latin typeface="Times New Roman" pitchFamily="18" charset="0"/>
              <a:cs typeface="Times New Roman" pitchFamily="18" charset="0"/>
            </a:rPr>
            <a:t>Най-чувствителните</a:t>
          </a:r>
          <a:endParaRPr lang="ru-RU" sz="2000" kern="1200" dirty="0" smtClean="0">
            <a:solidFill>
              <a:schemeClr val="bg1"/>
            </a:solidFill>
            <a:latin typeface="Times New Roman" pitchFamily="18" charset="0"/>
            <a:cs typeface="Times New Roman" pitchFamily="18" charset="0"/>
          </a:endParaRPr>
        </a:p>
        <a:p>
          <a:pPr lvl="0" algn="ctr" defTabSz="889000" rtl="0">
            <a:lnSpc>
              <a:spcPct val="90000"/>
            </a:lnSpc>
            <a:spcBef>
              <a:spcPct val="0"/>
            </a:spcBef>
            <a:spcAft>
              <a:spcPct val="35000"/>
            </a:spcAft>
          </a:pPr>
          <a:r>
            <a:rPr lang="ru-RU" sz="2000" kern="1200" dirty="0" smtClean="0">
              <a:solidFill>
                <a:schemeClr val="bg1"/>
              </a:solidFill>
              <a:latin typeface="Times New Roman" pitchFamily="18" charset="0"/>
              <a:cs typeface="Times New Roman" pitchFamily="18" charset="0"/>
            </a:rPr>
            <a:t>Те  се  </a:t>
          </a:r>
          <a:r>
            <a:rPr lang="ru-RU" sz="2000" kern="1200" dirty="0" err="1" smtClean="0">
              <a:solidFill>
                <a:schemeClr val="bg1"/>
              </a:solidFill>
              <a:latin typeface="Times New Roman" pitchFamily="18" charset="0"/>
              <a:cs typeface="Times New Roman" pitchFamily="18" charset="0"/>
            </a:rPr>
            <a:t>нуждаят</a:t>
          </a:r>
          <a:r>
            <a:rPr lang="ru-RU" sz="2000" kern="1200" dirty="0" smtClean="0">
              <a:solidFill>
                <a:schemeClr val="bg1"/>
              </a:solidFill>
              <a:latin typeface="Times New Roman" pitchFamily="18" charset="0"/>
              <a:cs typeface="Times New Roman" pitchFamily="18" charset="0"/>
            </a:rPr>
            <a:t>  от  </a:t>
          </a:r>
          <a:r>
            <a:rPr lang="ru-RU" sz="2000" b="1" kern="1200" dirty="0" smtClean="0">
              <a:solidFill>
                <a:schemeClr val="bg1"/>
              </a:solidFill>
              <a:latin typeface="Times New Roman" pitchFamily="18" charset="0"/>
              <a:cs typeface="Times New Roman" pitchFamily="18" charset="0"/>
            </a:rPr>
            <a:t>Амбра  </a:t>
          </a:r>
          <a:r>
            <a:rPr lang="ru-RU" sz="2000" b="1" kern="1200" dirty="0" err="1" smtClean="0">
              <a:solidFill>
                <a:schemeClr val="bg1"/>
              </a:solidFill>
              <a:latin typeface="Times New Roman" pitchFamily="18" charset="0"/>
              <a:cs typeface="Times New Roman" pitchFamily="18" charset="0"/>
            </a:rPr>
            <a:t>гризея</a:t>
          </a:r>
          <a:r>
            <a:rPr lang="ru-RU" sz="2000" kern="1200" dirty="0" smtClean="0">
              <a:solidFill>
                <a:schemeClr val="bg1"/>
              </a:solidFill>
              <a:latin typeface="Times New Roman" pitchFamily="18" charset="0"/>
              <a:cs typeface="Times New Roman" pitchFamily="18" charset="0"/>
            </a:rPr>
            <a:t>. </a:t>
          </a:r>
        </a:p>
        <a:p>
          <a:pPr lvl="0" algn="ctr" defTabSz="889000" rtl="0">
            <a:lnSpc>
              <a:spcPct val="90000"/>
            </a:lnSpc>
            <a:spcBef>
              <a:spcPct val="0"/>
            </a:spcBef>
            <a:spcAft>
              <a:spcPct val="35000"/>
            </a:spcAft>
          </a:pPr>
          <a:r>
            <a:rPr lang="ru-RU" sz="2000" kern="1200" dirty="0" err="1" smtClean="0">
              <a:solidFill>
                <a:schemeClr val="bg1"/>
              </a:solidFill>
              <a:latin typeface="Times New Roman" pitchFamily="18" charset="0"/>
              <a:cs typeface="Times New Roman" pitchFamily="18" charset="0"/>
            </a:rPr>
            <a:t>Тези</a:t>
          </a:r>
          <a:r>
            <a:rPr lang="ru-RU" sz="2000" kern="1200" dirty="0" smtClean="0">
              <a:solidFill>
                <a:schemeClr val="bg1"/>
              </a:solidFill>
              <a:latin typeface="Times New Roman" pitchFamily="18" charset="0"/>
              <a:cs typeface="Times New Roman" pitchFamily="18" charset="0"/>
            </a:rPr>
            <a:t>  </a:t>
          </a:r>
          <a:r>
            <a:rPr lang="ru-RU" sz="2000" kern="1200" dirty="0" err="1" smtClean="0">
              <a:solidFill>
                <a:schemeClr val="bg1"/>
              </a:solidFill>
              <a:latin typeface="Times New Roman" pitchFamily="18" charset="0"/>
              <a:cs typeface="Times New Roman" pitchFamily="18" charset="0"/>
            </a:rPr>
            <a:t>деца</a:t>
          </a:r>
          <a:r>
            <a:rPr lang="ru-RU" sz="2000" kern="1200" dirty="0" smtClean="0">
              <a:solidFill>
                <a:schemeClr val="bg1"/>
              </a:solidFill>
              <a:latin typeface="Times New Roman" pitchFamily="18" charset="0"/>
              <a:cs typeface="Times New Roman" pitchFamily="18" charset="0"/>
            </a:rPr>
            <a:t>  </a:t>
          </a:r>
          <a:r>
            <a:rPr lang="ru-RU" sz="2000" kern="1200" dirty="0" err="1" smtClean="0">
              <a:solidFill>
                <a:schemeClr val="bg1"/>
              </a:solidFill>
              <a:latin typeface="Times New Roman" pitchFamily="18" charset="0"/>
              <a:cs typeface="Times New Roman" pitchFamily="18" charset="0"/>
            </a:rPr>
            <a:t>са</a:t>
          </a:r>
          <a:r>
            <a:rPr lang="ru-RU" sz="2000" kern="1200" dirty="0" smtClean="0">
              <a:solidFill>
                <a:schemeClr val="bg1"/>
              </a:solidFill>
              <a:latin typeface="Times New Roman" pitchFamily="18" charset="0"/>
              <a:cs typeface="Times New Roman" pitchFamily="18" charset="0"/>
            </a:rPr>
            <a:t>  </a:t>
          </a:r>
          <a:r>
            <a:rPr lang="ru-RU" sz="2000" kern="1200" dirty="0" err="1" smtClean="0">
              <a:solidFill>
                <a:schemeClr val="bg1"/>
              </a:solidFill>
              <a:latin typeface="Times New Roman" pitchFamily="18" charset="0"/>
              <a:cs typeface="Times New Roman" pitchFamily="18" charset="0"/>
            </a:rPr>
            <a:t>затворени</a:t>
          </a:r>
          <a:r>
            <a:rPr lang="ru-RU" sz="2000" kern="1200" dirty="0" smtClean="0">
              <a:solidFill>
                <a:schemeClr val="bg1"/>
              </a:solidFill>
              <a:latin typeface="Times New Roman" pitchFamily="18" charset="0"/>
              <a:cs typeface="Times New Roman" pitchFamily="18" charset="0"/>
            </a:rPr>
            <a:t>  и  </a:t>
          </a:r>
          <a:r>
            <a:rPr lang="ru-RU" sz="2000" kern="1200" dirty="0" err="1" smtClean="0">
              <a:solidFill>
                <a:schemeClr val="bg1"/>
              </a:solidFill>
              <a:latin typeface="Times New Roman" pitchFamily="18" charset="0"/>
              <a:cs typeface="Times New Roman" pitchFamily="18" charset="0"/>
            </a:rPr>
            <a:t>изключително</a:t>
          </a:r>
          <a:r>
            <a:rPr lang="ru-RU" sz="2000" kern="1200" dirty="0" smtClean="0">
              <a:solidFill>
                <a:schemeClr val="bg1"/>
              </a:solidFill>
              <a:latin typeface="Times New Roman" pitchFamily="18" charset="0"/>
              <a:cs typeface="Times New Roman" pitchFamily="18" charset="0"/>
            </a:rPr>
            <a:t>  </a:t>
          </a:r>
          <a:r>
            <a:rPr lang="ru-RU" sz="2000" kern="1200" dirty="0" err="1" smtClean="0">
              <a:solidFill>
                <a:schemeClr val="bg1"/>
              </a:solidFill>
              <a:latin typeface="Times New Roman" pitchFamily="18" charset="0"/>
              <a:cs typeface="Times New Roman" pitchFamily="18" charset="0"/>
            </a:rPr>
            <a:t>срамежливи</a:t>
          </a:r>
          <a:r>
            <a:rPr lang="ru-RU" sz="2000" kern="1200" dirty="0" smtClean="0">
              <a:solidFill>
                <a:schemeClr val="bg1"/>
              </a:solidFill>
              <a:latin typeface="Times New Roman" pitchFamily="18" charset="0"/>
              <a:cs typeface="Times New Roman" pitchFamily="18" charset="0"/>
            </a:rPr>
            <a:t>.  </a:t>
          </a:r>
          <a:r>
            <a:rPr lang="ru-RU" sz="2000" kern="1200" dirty="0" err="1" smtClean="0">
              <a:solidFill>
                <a:schemeClr val="bg1"/>
              </a:solidFill>
              <a:latin typeface="Times New Roman" pitchFamily="18" charset="0"/>
              <a:cs typeface="Times New Roman" pitchFamily="18" charset="0"/>
            </a:rPr>
            <a:t>Притесняват</a:t>
          </a:r>
          <a:r>
            <a:rPr lang="ru-RU" sz="2000" kern="1200" dirty="0" smtClean="0">
              <a:solidFill>
                <a:schemeClr val="bg1"/>
              </a:solidFill>
              <a:latin typeface="Times New Roman" pitchFamily="18" charset="0"/>
              <a:cs typeface="Times New Roman" pitchFamily="18" charset="0"/>
            </a:rPr>
            <a:t>  се  да  </a:t>
          </a:r>
          <a:r>
            <a:rPr lang="ru-RU" sz="2000" kern="1200" dirty="0" err="1" smtClean="0">
              <a:solidFill>
                <a:schemeClr val="bg1"/>
              </a:solidFill>
              <a:latin typeface="Times New Roman" pitchFamily="18" charset="0"/>
              <a:cs typeface="Times New Roman" pitchFamily="18" charset="0"/>
            </a:rPr>
            <a:t>общуват</a:t>
          </a:r>
          <a:r>
            <a:rPr lang="ru-RU" sz="2000" kern="1200" dirty="0" smtClean="0">
              <a:solidFill>
                <a:schemeClr val="bg1"/>
              </a:solidFill>
              <a:latin typeface="Times New Roman" pitchFamily="18" charset="0"/>
              <a:cs typeface="Times New Roman" pitchFamily="18" charset="0"/>
            </a:rPr>
            <a:t>  с  </a:t>
          </a:r>
          <a:r>
            <a:rPr lang="ru-RU" sz="2000" kern="1200" dirty="0" err="1" smtClean="0">
              <a:solidFill>
                <a:schemeClr val="bg1"/>
              </a:solidFill>
              <a:latin typeface="Times New Roman" pitchFamily="18" charset="0"/>
              <a:cs typeface="Times New Roman" pitchFamily="18" charset="0"/>
            </a:rPr>
            <a:t>всички</a:t>
          </a:r>
          <a:r>
            <a:rPr lang="ru-RU" sz="2000" kern="1200" dirty="0" smtClean="0">
              <a:solidFill>
                <a:schemeClr val="bg1"/>
              </a:solidFill>
              <a:latin typeface="Times New Roman" pitchFamily="18" charset="0"/>
              <a:cs typeface="Times New Roman" pitchFamily="18" charset="0"/>
            </a:rPr>
            <a:t> – </a:t>
          </a:r>
          <a:r>
            <a:rPr lang="ru-RU" sz="2000" kern="1200" dirty="0" err="1" smtClean="0">
              <a:solidFill>
                <a:schemeClr val="bg1"/>
              </a:solidFill>
              <a:latin typeface="Times New Roman" pitchFamily="18" charset="0"/>
              <a:cs typeface="Times New Roman" pitchFamily="18" charset="0"/>
            </a:rPr>
            <a:t>както</a:t>
          </a:r>
          <a:r>
            <a:rPr lang="ru-RU" sz="2000" kern="1200" dirty="0" smtClean="0">
              <a:solidFill>
                <a:schemeClr val="bg1"/>
              </a:solidFill>
              <a:latin typeface="Times New Roman" pitchFamily="18" charset="0"/>
              <a:cs typeface="Times New Roman" pitchFamily="18" charset="0"/>
            </a:rPr>
            <a:t>  с  </a:t>
          </a:r>
          <a:r>
            <a:rPr lang="ru-RU" sz="2000" kern="1200" dirty="0" err="1" smtClean="0">
              <a:solidFill>
                <a:schemeClr val="bg1"/>
              </a:solidFill>
              <a:latin typeface="Times New Roman" pitchFamily="18" charset="0"/>
              <a:cs typeface="Times New Roman" pitchFamily="18" charset="0"/>
            </a:rPr>
            <a:t>познати</a:t>
          </a:r>
          <a:r>
            <a:rPr lang="ru-RU" sz="2000" kern="1200" dirty="0" smtClean="0">
              <a:solidFill>
                <a:schemeClr val="bg1"/>
              </a:solidFill>
              <a:latin typeface="Times New Roman" pitchFamily="18" charset="0"/>
              <a:cs typeface="Times New Roman" pitchFamily="18" charset="0"/>
            </a:rPr>
            <a:t>,  </a:t>
          </a:r>
          <a:r>
            <a:rPr lang="ru-RU" sz="2000" kern="1200" dirty="0" err="1" smtClean="0">
              <a:solidFill>
                <a:schemeClr val="bg1"/>
              </a:solidFill>
              <a:latin typeface="Times New Roman" pitchFamily="18" charset="0"/>
              <a:cs typeface="Times New Roman" pitchFamily="18" charset="0"/>
            </a:rPr>
            <a:t>така</a:t>
          </a:r>
          <a:r>
            <a:rPr lang="ru-RU" sz="2000" kern="1200" dirty="0" smtClean="0">
              <a:solidFill>
                <a:schemeClr val="bg1"/>
              </a:solidFill>
              <a:latin typeface="Times New Roman" pitchFamily="18" charset="0"/>
              <a:cs typeface="Times New Roman" pitchFamily="18" charset="0"/>
            </a:rPr>
            <a:t> и   с  </a:t>
          </a:r>
          <a:r>
            <a:rPr lang="ru-RU" sz="2000" kern="1200" dirty="0" err="1" smtClean="0">
              <a:solidFill>
                <a:schemeClr val="bg1"/>
              </a:solidFill>
              <a:latin typeface="Times New Roman" pitchFamily="18" charset="0"/>
              <a:cs typeface="Times New Roman" pitchFamily="18" charset="0"/>
            </a:rPr>
            <a:t>непознати</a:t>
          </a:r>
          <a:r>
            <a:rPr lang="ru-RU" sz="2000" kern="1200" dirty="0" smtClean="0">
              <a:solidFill>
                <a:schemeClr val="bg1"/>
              </a:solidFill>
              <a:latin typeface="Times New Roman" pitchFamily="18" charset="0"/>
              <a:cs typeface="Times New Roman" pitchFamily="18" charset="0"/>
            </a:rPr>
            <a:t>  хора  и  </a:t>
          </a:r>
          <a:r>
            <a:rPr lang="ru-RU" sz="2000" kern="1200" dirty="0" err="1" smtClean="0">
              <a:solidFill>
                <a:schemeClr val="bg1"/>
              </a:solidFill>
              <a:latin typeface="Times New Roman" pitchFamily="18" charset="0"/>
              <a:cs typeface="Times New Roman" pitchFamily="18" charset="0"/>
            </a:rPr>
            <a:t>съученици</a:t>
          </a:r>
          <a:r>
            <a:rPr lang="ru-RU" sz="2000" kern="1200" dirty="0" smtClean="0">
              <a:solidFill>
                <a:schemeClr val="bg1"/>
              </a:solidFill>
              <a:latin typeface="Times New Roman" pitchFamily="18" charset="0"/>
              <a:cs typeface="Times New Roman" pitchFamily="18" charset="0"/>
            </a:rPr>
            <a:t>.  </a:t>
          </a:r>
          <a:endParaRPr lang="bg-BG" sz="2000" kern="1200" dirty="0">
            <a:solidFill>
              <a:schemeClr val="bg1"/>
            </a:solidFill>
            <a:latin typeface="Times New Roman" pitchFamily="18" charset="0"/>
            <a:cs typeface="Times New Roman" pitchFamily="18" charset="0"/>
          </a:endParaRPr>
        </a:p>
      </dsp:txBody>
      <dsp:txXfrm>
        <a:off x="107173" y="98829"/>
        <a:ext cx="3176609" cy="4975233"/>
      </dsp:txXfrm>
    </dsp:sp>
    <dsp:sp modelId="{74126575-3471-4C53-85BE-1AA94D656DCE}">
      <dsp:nvSpPr>
        <dsp:cNvPr id="0" name=""/>
        <dsp:cNvSpPr/>
      </dsp:nvSpPr>
      <dsp:spPr>
        <a:xfrm>
          <a:off x="3949489" y="0"/>
          <a:ext cx="3374267" cy="5172891"/>
        </a:xfrm>
        <a:prstGeom prst="roundRect">
          <a:avLst>
            <a:gd name="adj" fmla="val 10000"/>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itchFamily="18" charset="0"/>
              <a:cs typeface="Times New Roman" pitchFamily="18" charset="0"/>
            </a:rPr>
            <a:t>Натриум</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муриатикум</a:t>
          </a:r>
          <a:r>
            <a:rPr lang="ru-RU" sz="2000" b="1" kern="1200" dirty="0" smtClean="0">
              <a:latin typeface="Times New Roman" pitchFamily="18" charset="0"/>
              <a:cs typeface="Times New Roman" pitchFamily="18" charset="0"/>
            </a:rPr>
            <a:t> </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тези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деца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изключително</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затворени</a:t>
          </a:r>
          <a:r>
            <a:rPr lang="ru-RU" sz="2000" kern="1200" dirty="0" smtClean="0">
              <a:latin typeface="Times New Roman" pitchFamily="18" charset="0"/>
              <a:cs typeface="Times New Roman" pitchFamily="18" charset="0"/>
            </a:rPr>
            <a:t>  и  </a:t>
          </a:r>
          <a:r>
            <a:rPr lang="ru-RU" sz="2000" kern="1200" dirty="0" err="1" smtClean="0">
              <a:latin typeface="Times New Roman" pitchFamily="18" charset="0"/>
              <a:cs typeface="Times New Roman" pitchFamily="18" charset="0"/>
            </a:rPr>
            <a:t>депресирани</a:t>
          </a:r>
          <a:r>
            <a:rPr lang="ru-RU" sz="2000" kern="1200" dirty="0" smtClean="0">
              <a:latin typeface="Times New Roman" pitchFamily="18" charset="0"/>
              <a:cs typeface="Times New Roman" pitchFamily="18" charset="0"/>
            </a:rPr>
            <a:t>.</a:t>
          </a:r>
        </a:p>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Обичат</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усамотението</a:t>
          </a:r>
          <a:r>
            <a:rPr lang="ru-RU" sz="2000" kern="1200" dirty="0" smtClean="0">
              <a:latin typeface="Times New Roman" pitchFamily="18" charset="0"/>
              <a:cs typeface="Times New Roman" pitchFamily="18" charset="0"/>
            </a:rPr>
            <a:t>.</a:t>
          </a:r>
        </a:p>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Плачат</a:t>
          </a:r>
          <a:r>
            <a:rPr lang="ru-RU" sz="2000" kern="1200" dirty="0" smtClean="0">
              <a:latin typeface="Times New Roman" pitchFamily="18" charset="0"/>
              <a:cs typeface="Times New Roman" pitchFamily="18" charset="0"/>
            </a:rPr>
            <a:t>  само,  </a:t>
          </a:r>
          <a:r>
            <a:rPr lang="ru-RU" sz="2000" kern="1200" dirty="0" err="1" smtClean="0">
              <a:latin typeface="Times New Roman" pitchFamily="18" charset="0"/>
              <a:cs typeface="Times New Roman" pitchFamily="18" charset="0"/>
            </a:rPr>
            <a:t>когато</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са</a:t>
          </a:r>
          <a:r>
            <a:rPr lang="ru-RU" sz="2000" kern="1200" dirty="0" smtClean="0">
              <a:latin typeface="Times New Roman" pitchFamily="18" charset="0"/>
              <a:cs typeface="Times New Roman" pitchFamily="18" charset="0"/>
            </a:rPr>
            <a:t>  сами.  И  </a:t>
          </a:r>
          <a:r>
            <a:rPr lang="ru-RU" sz="2000" kern="1200" dirty="0" err="1" smtClean="0">
              <a:latin typeface="Times New Roman" pitchFamily="18" charset="0"/>
              <a:cs typeface="Times New Roman" pitchFamily="18" charset="0"/>
            </a:rPr>
            <a:t>този</a:t>
          </a:r>
          <a:r>
            <a:rPr lang="ru-RU" sz="2000" kern="1200" dirty="0" smtClean="0">
              <a:latin typeface="Times New Roman" pitchFamily="18" charset="0"/>
              <a:cs typeface="Times New Roman" pitchFamily="18" charset="0"/>
            </a:rPr>
            <a:t>  плач  не  </a:t>
          </a:r>
          <a:r>
            <a:rPr lang="ru-RU" sz="2000" kern="1200" dirty="0" err="1" smtClean="0">
              <a:latin typeface="Times New Roman" pitchFamily="18" charset="0"/>
              <a:cs typeface="Times New Roman" pitchFamily="18" charset="0"/>
            </a:rPr>
            <a:t>ги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утешава</a:t>
          </a:r>
          <a:r>
            <a:rPr lang="ru-RU" sz="2000" kern="1200" dirty="0" smtClean="0">
              <a:latin typeface="Times New Roman" pitchFamily="18" charset="0"/>
              <a:cs typeface="Times New Roman" pitchFamily="18" charset="0"/>
            </a:rPr>
            <a:t>.</a:t>
          </a:r>
          <a:endParaRPr lang="bg-BG" sz="2000" kern="1200" dirty="0">
            <a:latin typeface="Times New Roman" pitchFamily="18" charset="0"/>
            <a:cs typeface="Times New Roman" pitchFamily="18" charset="0"/>
          </a:endParaRPr>
        </a:p>
      </dsp:txBody>
      <dsp:txXfrm>
        <a:off x="4048318" y="98829"/>
        <a:ext cx="3176609" cy="4975233"/>
      </dsp:txXfrm>
    </dsp:sp>
    <dsp:sp modelId="{C1490226-7712-42A2-8065-B79A70C9ED0F}">
      <dsp:nvSpPr>
        <dsp:cNvPr id="0" name=""/>
        <dsp:cNvSpPr/>
      </dsp:nvSpPr>
      <dsp:spPr>
        <a:xfrm>
          <a:off x="7890633" y="0"/>
          <a:ext cx="3374267" cy="5172891"/>
        </a:xfrm>
        <a:prstGeom prst="roundRect">
          <a:avLst>
            <a:gd name="adj" fmla="val 10000"/>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itchFamily="18" charset="0"/>
              <a:cs typeface="Times New Roman" pitchFamily="18" charset="0"/>
            </a:rPr>
            <a:t>Пулсатила</a:t>
          </a:r>
          <a:r>
            <a:rPr lang="ru-RU" sz="2000" b="1" kern="1200" dirty="0" smtClean="0">
              <a:latin typeface="Times New Roman" pitchFamily="18" charset="0"/>
              <a:cs typeface="Times New Roman" pitchFamily="18" charset="0"/>
            </a:rPr>
            <a:t> </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децата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силно</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притеснителни</a:t>
          </a:r>
          <a:r>
            <a:rPr lang="ru-RU" sz="2000" kern="1200" dirty="0" smtClean="0">
              <a:latin typeface="Times New Roman" pitchFamily="18" charset="0"/>
              <a:cs typeface="Times New Roman" pitchFamily="18" charset="0"/>
            </a:rPr>
            <a:t>  и  </a:t>
          </a:r>
          <a:r>
            <a:rPr lang="ru-RU" sz="2000" kern="1200" dirty="0" err="1" smtClean="0">
              <a:latin typeface="Times New Roman" pitchFamily="18" charset="0"/>
              <a:cs typeface="Times New Roman" pitchFamily="18" charset="0"/>
            </a:rPr>
            <a:t>лесно</a:t>
          </a:r>
          <a:r>
            <a:rPr lang="ru-RU" sz="2000" kern="1200" dirty="0" smtClean="0">
              <a:latin typeface="Times New Roman" pitchFamily="18" charset="0"/>
              <a:cs typeface="Times New Roman" pitchFamily="18" charset="0"/>
            </a:rPr>
            <a:t>  се  </a:t>
          </a:r>
          <a:r>
            <a:rPr lang="ru-RU" sz="2000" kern="1200" dirty="0" err="1" smtClean="0">
              <a:latin typeface="Times New Roman" pitchFamily="18" charset="0"/>
              <a:cs typeface="Times New Roman" pitchFamily="18" charset="0"/>
            </a:rPr>
            <a:t>изчервяват</a:t>
          </a:r>
          <a:r>
            <a:rPr lang="ru-RU" sz="2000" kern="1200" dirty="0" smtClean="0">
              <a:latin typeface="Times New Roman" pitchFamily="18" charset="0"/>
              <a:cs typeface="Times New Roman" pitchFamily="18" charset="0"/>
            </a:rPr>
            <a:t>. </a:t>
          </a:r>
        </a:p>
        <a:p>
          <a:pPr lvl="0" algn="ctr" defTabSz="889000" rtl="0">
            <a:lnSpc>
              <a:spcPct val="90000"/>
            </a:lnSpc>
            <a:spcBef>
              <a:spcPct val="0"/>
            </a:spcBef>
            <a:spcAft>
              <a:spcPct val="35000"/>
            </a:spcAft>
          </a:pPr>
          <a:r>
            <a:rPr lang="ru-RU" sz="2000" kern="1200" dirty="0" err="1" smtClean="0">
              <a:latin typeface="Times New Roman" pitchFamily="18" charset="0"/>
              <a:cs typeface="Times New Roman" pitchFamily="18" charset="0"/>
            </a:rPr>
            <a:t>Лесно</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заплакват</a:t>
          </a:r>
          <a:r>
            <a:rPr lang="ru-RU" sz="2000" kern="1200" dirty="0" smtClean="0">
              <a:latin typeface="Times New Roman" pitchFamily="18" charset="0"/>
              <a:cs typeface="Times New Roman" pitchFamily="18" charset="0"/>
            </a:rPr>
            <a:t>.  </a:t>
          </a:r>
        </a:p>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Не  </a:t>
          </a:r>
          <a:r>
            <a:rPr lang="ru-RU" sz="2000" kern="1200" dirty="0" err="1" smtClean="0">
              <a:latin typeface="Times New Roman" pitchFamily="18" charset="0"/>
              <a:cs typeface="Times New Roman" pitchFamily="18" charset="0"/>
            </a:rPr>
            <a:t>са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уверени</a:t>
          </a:r>
          <a:r>
            <a:rPr lang="ru-RU" sz="2000" kern="1200" dirty="0" smtClean="0">
              <a:latin typeface="Times New Roman" pitchFamily="18" charset="0"/>
              <a:cs typeface="Times New Roman" pitchFamily="18" charset="0"/>
            </a:rPr>
            <a:t>  при  </a:t>
          </a:r>
          <a:r>
            <a:rPr lang="ru-RU" sz="2000" kern="1200" dirty="0" err="1" smtClean="0">
              <a:latin typeface="Times New Roman" pitchFamily="18" charset="0"/>
              <a:cs typeface="Times New Roman" pitchFamily="18" charset="0"/>
            </a:rPr>
            <a:t>изява</a:t>
          </a:r>
          <a:r>
            <a:rPr lang="ru-RU" sz="2000" kern="1200" dirty="0" smtClean="0">
              <a:latin typeface="Times New Roman" pitchFamily="18" charset="0"/>
              <a:cs typeface="Times New Roman" pitchFamily="18" charset="0"/>
            </a:rPr>
            <a:t>  пред  публика.  </a:t>
          </a:r>
        </a:p>
        <a:p>
          <a:pPr lvl="0" algn="ctr" defTabSz="889000" rtl="0">
            <a:lnSpc>
              <a:spcPct val="90000"/>
            </a:lnSpc>
            <a:spcBef>
              <a:spcPct val="0"/>
            </a:spcBef>
            <a:spcAft>
              <a:spcPct val="35000"/>
            </a:spcAft>
          </a:pPr>
          <a:endParaRPr lang="bg-BG" sz="2000" kern="1200" dirty="0">
            <a:latin typeface="Times New Roman" pitchFamily="18" charset="0"/>
            <a:cs typeface="Times New Roman" pitchFamily="18" charset="0"/>
          </a:endParaRPr>
        </a:p>
      </dsp:txBody>
      <dsp:txXfrm>
        <a:off x="7989462" y="98829"/>
        <a:ext cx="3176609" cy="497523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76FA3-2953-4610-B33C-E1354C065F06}">
      <dsp:nvSpPr>
        <dsp:cNvPr id="0" name=""/>
        <dsp:cNvSpPr/>
      </dsp:nvSpPr>
      <dsp:spPr>
        <a:xfrm>
          <a:off x="3289704" y="730"/>
          <a:ext cx="3724389" cy="112289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D21858C-919A-42F8-A62B-BFDC63F03D78}">
      <dsp:nvSpPr>
        <dsp:cNvPr id="0" name=""/>
        <dsp:cNvSpPr/>
      </dsp:nvSpPr>
      <dsp:spPr>
        <a:xfrm>
          <a:off x="3501505" y="201941"/>
          <a:ext cx="3724389" cy="112289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bg-BG" sz="3100" b="1" kern="1200" dirty="0" smtClean="0">
              <a:latin typeface="Times New Roman" pitchFamily="18" charset="0"/>
              <a:cs typeface="Times New Roman" pitchFamily="18" charset="0"/>
            </a:rPr>
            <a:t>Синдром дефицит на вниманието</a:t>
          </a:r>
          <a:endParaRPr lang="bg-BG" sz="3100" b="1" kern="1200" dirty="0">
            <a:latin typeface="Times New Roman" pitchFamily="18" charset="0"/>
            <a:cs typeface="Times New Roman" pitchFamily="18" charset="0"/>
          </a:endParaRPr>
        </a:p>
      </dsp:txBody>
      <dsp:txXfrm>
        <a:off x="3534393" y="234829"/>
        <a:ext cx="3658613" cy="105711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66CA9-06A1-4887-BF08-C0DC7D349486}">
      <dsp:nvSpPr>
        <dsp:cNvPr id="0" name=""/>
        <dsp:cNvSpPr/>
      </dsp:nvSpPr>
      <dsp:spPr>
        <a:xfrm>
          <a:off x="52081" y="0"/>
          <a:ext cx="1658408" cy="5172891"/>
        </a:xfrm>
        <a:prstGeom prst="roundRect">
          <a:avLst>
            <a:gd name="adj" fmla="val 10000"/>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err="1" smtClean="0">
              <a:solidFill>
                <a:schemeClr val="bg1"/>
              </a:solidFill>
              <a:latin typeface="Times New Roman" pitchFamily="18" charset="0"/>
              <a:cs typeface="Times New Roman" pitchFamily="18" charset="0"/>
            </a:rPr>
            <a:t>Stramonium</a:t>
          </a:r>
          <a:r>
            <a:rPr lang="ru-RU" sz="2000" kern="1200" dirty="0" smtClean="0">
              <a:solidFill>
                <a:schemeClr val="bg1"/>
              </a:solidFill>
              <a:latin typeface="Times New Roman" pitchFamily="18" charset="0"/>
              <a:cs typeface="Times New Roman" pitchFamily="18" charset="0"/>
            </a:rPr>
            <a:t> (</a:t>
          </a:r>
          <a:r>
            <a:rPr lang="ru-RU" sz="2000" kern="1200" dirty="0" err="1" smtClean="0">
              <a:solidFill>
                <a:schemeClr val="bg1"/>
              </a:solidFill>
              <a:latin typeface="Times New Roman" pitchFamily="18" charset="0"/>
              <a:cs typeface="Times New Roman" pitchFamily="18" charset="0"/>
            </a:rPr>
            <a:t>татул</a:t>
          </a:r>
          <a:r>
            <a:rPr lang="ru-RU" sz="2000" kern="1200" dirty="0" smtClean="0">
              <a:solidFill>
                <a:schemeClr val="bg1"/>
              </a:solidFill>
              <a:latin typeface="Times New Roman" pitchFamily="18" charset="0"/>
              <a:cs typeface="Times New Roman" pitchFamily="18" charset="0"/>
            </a:rPr>
            <a:t>). </a:t>
          </a:r>
          <a:r>
            <a:rPr lang="ru-RU" sz="2000" kern="1200" dirty="0" err="1" smtClean="0">
              <a:solidFill>
                <a:schemeClr val="bg1"/>
              </a:solidFill>
              <a:latin typeface="Times New Roman" pitchFamily="18" charset="0"/>
              <a:cs typeface="Times New Roman" pitchFamily="18" charset="0"/>
            </a:rPr>
            <a:t>Подсъзна-телна</a:t>
          </a:r>
          <a:r>
            <a:rPr lang="ru-RU" sz="2000" kern="1200" dirty="0" smtClean="0">
              <a:solidFill>
                <a:schemeClr val="bg1"/>
              </a:solidFill>
              <a:latin typeface="Times New Roman" pitchFamily="18" charset="0"/>
              <a:cs typeface="Times New Roman" pitchFamily="18" charset="0"/>
            </a:rPr>
            <a:t> </a:t>
          </a:r>
          <a:r>
            <a:rPr lang="ru-RU" sz="2000" kern="1200" dirty="0" err="1" smtClean="0">
              <a:solidFill>
                <a:schemeClr val="bg1"/>
              </a:solidFill>
              <a:latin typeface="Times New Roman" pitchFamily="18" charset="0"/>
              <a:cs typeface="Times New Roman" pitchFamily="18" charset="0"/>
            </a:rPr>
            <a:t>склонност</a:t>
          </a:r>
          <a:r>
            <a:rPr lang="ru-RU" sz="2000" kern="1200" dirty="0" smtClean="0">
              <a:solidFill>
                <a:schemeClr val="bg1"/>
              </a:solidFill>
              <a:latin typeface="Times New Roman" pitchFamily="18" charset="0"/>
              <a:cs typeface="Times New Roman" pitchFamily="18" charset="0"/>
            </a:rPr>
            <a:t> </a:t>
          </a:r>
          <a:r>
            <a:rPr lang="ru-RU" sz="2000" kern="1200" dirty="0" err="1" smtClean="0">
              <a:solidFill>
                <a:schemeClr val="bg1"/>
              </a:solidFill>
              <a:latin typeface="Times New Roman" pitchFamily="18" charset="0"/>
              <a:cs typeface="Times New Roman" pitchFamily="18" charset="0"/>
            </a:rPr>
            <a:t>към</a:t>
          </a:r>
          <a:r>
            <a:rPr lang="ru-RU" sz="2000" kern="1200" dirty="0" smtClean="0">
              <a:solidFill>
                <a:schemeClr val="bg1"/>
              </a:solidFill>
              <a:latin typeface="Times New Roman" pitchFamily="18" charset="0"/>
              <a:cs typeface="Times New Roman" pitchFamily="18" charset="0"/>
            </a:rPr>
            <a:t> насилие. </a:t>
          </a:r>
          <a:r>
            <a:rPr lang="ru-RU" sz="2000" kern="1200" dirty="0" err="1" smtClean="0">
              <a:solidFill>
                <a:schemeClr val="bg1"/>
              </a:solidFill>
              <a:latin typeface="Times New Roman" pitchFamily="18" charset="0"/>
              <a:cs typeface="Times New Roman" pitchFamily="18" charset="0"/>
            </a:rPr>
            <a:t>Меки</a:t>
          </a:r>
          <a:r>
            <a:rPr lang="ru-RU" sz="2000" kern="1200" dirty="0" smtClean="0">
              <a:solidFill>
                <a:schemeClr val="bg1"/>
              </a:solidFill>
              <a:latin typeface="Times New Roman" pitchFamily="18" charset="0"/>
              <a:cs typeface="Times New Roman" pitchFamily="18" charset="0"/>
            </a:rPr>
            <a:t>, </a:t>
          </a:r>
          <a:r>
            <a:rPr lang="ru-RU" sz="2000" kern="1200" dirty="0" err="1" smtClean="0">
              <a:solidFill>
                <a:schemeClr val="bg1"/>
              </a:solidFill>
              <a:latin typeface="Times New Roman" pitchFamily="18" charset="0"/>
              <a:cs typeface="Times New Roman" pitchFamily="18" charset="0"/>
            </a:rPr>
            <a:t>сериозни</a:t>
          </a:r>
          <a:r>
            <a:rPr lang="ru-RU" sz="2000" kern="1200" dirty="0" smtClean="0">
              <a:solidFill>
                <a:schemeClr val="bg1"/>
              </a:solidFill>
              <a:latin typeface="Times New Roman" pitchFamily="18" charset="0"/>
              <a:cs typeface="Times New Roman" pitchFamily="18" charset="0"/>
            </a:rPr>
            <a:t>, мили </a:t>
          </a:r>
          <a:r>
            <a:rPr lang="ru-RU" sz="2000" kern="1200" dirty="0" err="1" smtClean="0">
              <a:solidFill>
                <a:schemeClr val="bg1"/>
              </a:solidFill>
              <a:latin typeface="Times New Roman" pitchFamily="18" charset="0"/>
              <a:cs typeface="Times New Roman" pitchFamily="18" charset="0"/>
            </a:rPr>
            <a:t>деца</a:t>
          </a:r>
          <a:r>
            <a:rPr lang="ru-RU" sz="2000" kern="1200" dirty="0" smtClean="0">
              <a:solidFill>
                <a:schemeClr val="bg1"/>
              </a:solidFill>
              <a:latin typeface="Times New Roman" pitchFamily="18" charset="0"/>
              <a:cs typeface="Times New Roman" pitchFamily="18" charset="0"/>
            </a:rPr>
            <a:t>. </a:t>
          </a:r>
          <a:endParaRPr lang="bg-BG" sz="2000" kern="1200" dirty="0">
            <a:solidFill>
              <a:schemeClr val="bg1"/>
            </a:solidFill>
            <a:latin typeface="Times New Roman" pitchFamily="18" charset="0"/>
            <a:cs typeface="Times New Roman" pitchFamily="18" charset="0"/>
          </a:endParaRPr>
        </a:p>
      </dsp:txBody>
      <dsp:txXfrm>
        <a:off x="100654" y="48573"/>
        <a:ext cx="1561262" cy="5075745"/>
      </dsp:txXfrm>
    </dsp:sp>
    <dsp:sp modelId="{74126575-3471-4C53-85BE-1AA94D656DCE}">
      <dsp:nvSpPr>
        <dsp:cNvPr id="0" name=""/>
        <dsp:cNvSpPr/>
      </dsp:nvSpPr>
      <dsp:spPr>
        <a:xfrm>
          <a:off x="1883582" y="0"/>
          <a:ext cx="1453250" cy="5172891"/>
        </a:xfrm>
        <a:prstGeom prst="roundRect">
          <a:avLst>
            <a:gd name="adj" fmla="val 10000"/>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itchFamily="18" charset="0"/>
              <a:cs typeface="Times New Roman" pitchFamily="18" charset="0"/>
            </a:rPr>
            <a:t>Scorpion</a:t>
          </a:r>
          <a:r>
            <a:rPr lang="ru-RU" sz="2000" b="1" kern="1200" dirty="0" smtClean="0">
              <a:latin typeface="Times New Roman" pitchFamily="18" charset="0"/>
              <a:cs typeface="Times New Roman" pitchFamily="18" charset="0"/>
            </a:rPr>
            <a:t> </a:t>
          </a:r>
          <a:r>
            <a:rPr lang="ru-RU" sz="2000" kern="1200" dirty="0" smtClean="0">
              <a:latin typeface="Times New Roman" pitchFamily="18" charset="0"/>
              <a:cs typeface="Times New Roman" pitchFamily="18" charset="0"/>
            </a:rPr>
            <a:t>(скорпион). Не </a:t>
          </a:r>
          <a:r>
            <a:rPr lang="ru-RU" sz="2000" kern="1200" dirty="0" err="1" smtClean="0">
              <a:latin typeface="Times New Roman" pitchFamily="18" charset="0"/>
              <a:cs typeface="Times New Roman" pitchFamily="18" charset="0"/>
            </a:rPr>
            <a:t>изпитват</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съчувствие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към</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чуждите</a:t>
          </a:r>
          <a:r>
            <a:rPr lang="ru-RU" sz="2000" kern="1200" dirty="0" smtClean="0">
              <a:latin typeface="Times New Roman" pitchFamily="18" charset="0"/>
              <a:cs typeface="Times New Roman" pitchFamily="18" charset="0"/>
            </a:rPr>
            <a:t> страдания. </a:t>
          </a:r>
          <a:r>
            <a:rPr lang="ru-RU" sz="2000" kern="1200" dirty="0" err="1" smtClean="0">
              <a:latin typeface="Times New Roman" pitchFamily="18" charset="0"/>
              <a:cs typeface="Times New Roman" pitchFamily="18" charset="0"/>
            </a:rPr>
            <a:t>Нараняват</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другите</a:t>
          </a:r>
          <a:r>
            <a:rPr lang="ru-RU" sz="2000" kern="1200" dirty="0" smtClean="0">
              <a:latin typeface="Times New Roman" pitchFamily="18" charset="0"/>
              <a:cs typeface="Times New Roman" pitchFamily="18" charset="0"/>
            </a:rPr>
            <a:t> за </a:t>
          </a:r>
          <a:r>
            <a:rPr lang="ru-RU" sz="2000" kern="1200" dirty="0" err="1" smtClean="0">
              <a:latin typeface="Times New Roman" pitchFamily="18" charset="0"/>
              <a:cs typeface="Times New Roman" pitchFamily="18" charset="0"/>
            </a:rPr>
            <a:t>забавление</a:t>
          </a:r>
          <a:r>
            <a:rPr lang="ru-RU" sz="2000" kern="1200" dirty="0" smtClean="0">
              <a:latin typeface="Times New Roman" pitchFamily="18" charset="0"/>
              <a:cs typeface="Times New Roman" pitchFamily="18" charset="0"/>
            </a:rPr>
            <a:t>. </a:t>
          </a:r>
          <a:endParaRPr lang="bg-BG" sz="2000" kern="1200" dirty="0">
            <a:latin typeface="Times New Roman" pitchFamily="18" charset="0"/>
            <a:cs typeface="Times New Roman" pitchFamily="18" charset="0"/>
          </a:endParaRPr>
        </a:p>
      </dsp:txBody>
      <dsp:txXfrm>
        <a:off x="1926146" y="42564"/>
        <a:ext cx="1368122" cy="5087763"/>
      </dsp:txXfrm>
    </dsp:sp>
    <dsp:sp modelId="{C1490226-7712-42A2-8065-B79A70C9ED0F}">
      <dsp:nvSpPr>
        <dsp:cNvPr id="0" name=""/>
        <dsp:cNvSpPr/>
      </dsp:nvSpPr>
      <dsp:spPr>
        <a:xfrm>
          <a:off x="3560351" y="0"/>
          <a:ext cx="1416091" cy="5172891"/>
        </a:xfrm>
        <a:prstGeom prst="roundRect">
          <a:avLst>
            <a:gd name="adj" fmla="val 10000"/>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itchFamily="18" charset="0"/>
              <a:cs typeface="Times New Roman" pitchFamily="18" charset="0"/>
            </a:rPr>
            <a:t>Veratrum</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album</a:t>
          </a:r>
          <a:r>
            <a:rPr lang="ru-RU" sz="2000" b="1" kern="1200" dirty="0" smtClean="0">
              <a:latin typeface="Times New Roman" pitchFamily="18" charset="0"/>
              <a:cs typeface="Times New Roman" pitchFamily="18" charset="0"/>
            </a:rPr>
            <a:t> </a:t>
          </a:r>
          <a:r>
            <a:rPr lang="ru-RU" sz="2000" kern="1200" dirty="0" smtClean="0">
              <a:latin typeface="Times New Roman" pitchFamily="18" charset="0"/>
              <a:cs typeface="Times New Roman" pitchFamily="18" charset="0"/>
            </a:rPr>
            <a:t>(</a:t>
          </a:r>
          <a:r>
            <a:rPr lang="ru-RU" sz="2000" kern="1200" dirty="0" err="1" smtClean="0">
              <a:latin typeface="Times New Roman" pitchFamily="18" charset="0"/>
              <a:cs typeface="Times New Roman" pitchFamily="18" charset="0"/>
            </a:rPr>
            <a:t>бяла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чемерика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Буйност</a:t>
          </a:r>
          <a:r>
            <a:rPr lang="ru-RU" sz="2000" kern="1200" dirty="0" smtClean="0">
              <a:latin typeface="Times New Roman" pitchFamily="18" charset="0"/>
              <a:cs typeface="Times New Roman" pitchFamily="18" charset="0"/>
            </a:rPr>
            <a:t> до степен на </a:t>
          </a:r>
          <a:r>
            <a:rPr lang="ru-RU" sz="2000" kern="1200" dirty="0" err="1" smtClean="0">
              <a:latin typeface="Times New Roman" pitchFamily="18" charset="0"/>
              <a:cs typeface="Times New Roman" pitchFamily="18" charset="0"/>
            </a:rPr>
            <a:t>лудост</a:t>
          </a:r>
          <a:r>
            <a:rPr lang="ru-RU" sz="2000" kern="1200" dirty="0" smtClean="0">
              <a:latin typeface="Times New Roman" pitchFamily="18" charset="0"/>
              <a:cs typeface="Times New Roman" pitchFamily="18" charset="0"/>
            </a:rPr>
            <a:t>. Постоянна </a:t>
          </a:r>
          <a:r>
            <a:rPr lang="ru-RU" sz="2000" kern="1200" dirty="0" err="1" smtClean="0">
              <a:latin typeface="Times New Roman" pitchFamily="18" charset="0"/>
              <a:cs typeface="Times New Roman" pitchFamily="18" charset="0"/>
            </a:rPr>
            <a:t>безцелна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активност</a:t>
          </a:r>
          <a:r>
            <a:rPr lang="ru-RU" sz="2000" kern="1200" dirty="0" smtClean="0">
              <a:latin typeface="Times New Roman" pitchFamily="18" charset="0"/>
              <a:cs typeface="Times New Roman" pitchFamily="18" charset="0"/>
            </a:rPr>
            <a:t>.  </a:t>
          </a:r>
          <a:endParaRPr lang="bg-BG" sz="2000" kern="1200" dirty="0">
            <a:latin typeface="Times New Roman" pitchFamily="18" charset="0"/>
            <a:cs typeface="Times New Roman" pitchFamily="18" charset="0"/>
          </a:endParaRPr>
        </a:p>
      </dsp:txBody>
      <dsp:txXfrm>
        <a:off x="3601827" y="41476"/>
        <a:ext cx="1333139" cy="5089939"/>
      </dsp:txXfrm>
    </dsp:sp>
    <dsp:sp modelId="{2F54E4B7-4A2D-44D4-9DE0-B7BD2F63AFB6}">
      <dsp:nvSpPr>
        <dsp:cNvPr id="0" name=""/>
        <dsp:cNvSpPr/>
      </dsp:nvSpPr>
      <dsp:spPr>
        <a:xfrm>
          <a:off x="5199960" y="0"/>
          <a:ext cx="1550720" cy="5172891"/>
        </a:xfrm>
        <a:prstGeom prst="roundRect">
          <a:avLst>
            <a:gd name="adj" fmla="val 10000"/>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itchFamily="18" charset="0"/>
              <a:cs typeface="Times New Roman" pitchFamily="18" charset="0"/>
            </a:rPr>
            <a:t>Belladonna</a:t>
          </a:r>
          <a:r>
            <a:rPr lang="ru-RU" sz="2000" kern="1200" dirty="0" smtClean="0">
              <a:latin typeface="Times New Roman" pitchFamily="18" charset="0"/>
              <a:cs typeface="Times New Roman" pitchFamily="18" charset="0"/>
            </a:rPr>
            <a:t>(лудо биле). </a:t>
          </a:r>
          <a:r>
            <a:rPr lang="ru-RU" sz="2000" kern="1200" dirty="0" err="1" smtClean="0">
              <a:latin typeface="Times New Roman" pitchFamily="18" charset="0"/>
              <a:cs typeface="Times New Roman" pitchFamily="18" charset="0"/>
            </a:rPr>
            <a:t>Силни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изблици</a:t>
          </a:r>
          <a:r>
            <a:rPr lang="ru-RU" sz="2000" kern="1200" dirty="0" smtClean="0">
              <a:latin typeface="Times New Roman" pitchFamily="18" charset="0"/>
              <a:cs typeface="Times New Roman" pitchFamily="18" charset="0"/>
            </a:rPr>
            <a:t> на раздразни-</a:t>
          </a:r>
          <a:r>
            <a:rPr lang="ru-RU" sz="2000" kern="1200" dirty="0" err="1" smtClean="0">
              <a:latin typeface="Times New Roman" pitchFamily="18" charset="0"/>
              <a:cs typeface="Times New Roman" pitchFamily="18" charset="0"/>
            </a:rPr>
            <a:t>телност</a:t>
          </a:r>
          <a:r>
            <a:rPr lang="ru-RU" sz="2000" kern="1200" dirty="0" smtClean="0">
              <a:latin typeface="Times New Roman" pitchFamily="18" charset="0"/>
              <a:cs typeface="Times New Roman" pitchFamily="18" charset="0"/>
            </a:rPr>
            <a:t> – </a:t>
          </a:r>
          <a:r>
            <a:rPr lang="ru-RU" sz="2000" kern="1200" dirty="0" err="1" smtClean="0">
              <a:latin typeface="Times New Roman" pitchFamily="18" charset="0"/>
              <a:cs typeface="Times New Roman" pitchFamily="18" charset="0"/>
            </a:rPr>
            <a:t>пищят</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хапят</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бият</a:t>
          </a:r>
          <a:r>
            <a:rPr lang="ru-RU" sz="2000" kern="1200" dirty="0" smtClean="0">
              <a:latin typeface="Times New Roman" pitchFamily="18" charset="0"/>
              <a:cs typeface="Times New Roman" pitchFamily="18" charset="0"/>
            </a:rPr>
            <a:t> се. При </a:t>
          </a:r>
          <a:r>
            <a:rPr lang="ru-RU" sz="2000" kern="1200" dirty="0" err="1" smtClean="0">
              <a:latin typeface="Times New Roman" pitchFamily="18" charset="0"/>
              <a:cs typeface="Times New Roman" pitchFamily="18" charset="0"/>
            </a:rPr>
            <a:t>гняв</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лицето</a:t>
          </a:r>
          <a:r>
            <a:rPr lang="ru-RU" sz="2000" kern="1200" dirty="0" smtClean="0">
              <a:latin typeface="Times New Roman" pitchFamily="18" charset="0"/>
              <a:cs typeface="Times New Roman" pitchFamily="18" charset="0"/>
            </a:rPr>
            <a:t> им </a:t>
          </a:r>
          <a:r>
            <a:rPr lang="ru-RU" sz="2000" kern="1200" dirty="0" err="1" smtClean="0">
              <a:latin typeface="Times New Roman" pitchFamily="18" charset="0"/>
              <a:cs typeface="Times New Roman" pitchFamily="18" charset="0"/>
            </a:rPr>
            <a:t>силно</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почерве-нява</a:t>
          </a:r>
          <a:r>
            <a:rPr lang="ru-RU" sz="2000" kern="1200" dirty="0" smtClean="0">
              <a:latin typeface="Times New Roman" pitchFamily="18" charset="0"/>
              <a:cs typeface="Times New Roman" pitchFamily="18" charset="0"/>
            </a:rPr>
            <a:t>.  </a:t>
          </a:r>
          <a:endParaRPr lang="bg-BG" sz="2000" kern="1200" dirty="0">
            <a:latin typeface="Times New Roman" pitchFamily="18" charset="0"/>
            <a:cs typeface="Times New Roman" pitchFamily="18" charset="0"/>
          </a:endParaRPr>
        </a:p>
      </dsp:txBody>
      <dsp:txXfrm>
        <a:off x="5245379" y="45419"/>
        <a:ext cx="1459882" cy="5082053"/>
      </dsp:txXfrm>
    </dsp:sp>
    <dsp:sp modelId="{B9EF9145-91AB-4196-9879-223F145FDF6B}">
      <dsp:nvSpPr>
        <dsp:cNvPr id="0" name=""/>
        <dsp:cNvSpPr/>
      </dsp:nvSpPr>
      <dsp:spPr>
        <a:xfrm>
          <a:off x="6974198" y="0"/>
          <a:ext cx="1330462" cy="5172891"/>
        </a:xfrm>
        <a:prstGeom prst="roundRect">
          <a:avLst>
            <a:gd name="adj" fmla="val 10000"/>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itchFamily="18" charset="0"/>
              <a:cs typeface="Times New Roman" pitchFamily="18" charset="0"/>
            </a:rPr>
            <a:t>Lyssin</a:t>
          </a:r>
          <a:r>
            <a:rPr lang="ru-RU" sz="2000" b="1" kern="1200" dirty="0" smtClean="0">
              <a:latin typeface="Times New Roman" pitchFamily="18" charset="0"/>
              <a:cs typeface="Times New Roman" pitchFamily="18" charset="0"/>
            </a:rPr>
            <a:t> </a:t>
          </a:r>
          <a:r>
            <a:rPr lang="ru-RU" sz="2000" kern="1200" dirty="0" smtClean="0">
              <a:latin typeface="Times New Roman" pitchFamily="18" charset="0"/>
              <a:cs typeface="Times New Roman" pitchFamily="18" charset="0"/>
            </a:rPr>
            <a:t>(слюнка на </a:t>
          </a:r>
          <a:r>
            <a:rPr lang="ru-RU" sz="2000" kern="1200" dirty="0" err="1" smtClean="0">
              <a:latin typeface="Times New Roman" pitchFamily="18" charset="0"/>
              <a:cs typeface="Times New Roman" pitchFamily="18" charset="0"/>
            </a:rPr>
            <a:t>бясно</a:t>
          </a:r>
          <a:r>
            <a:rPr lang="ru-RU" sz="2000" kern="1200" dirty="0" smtClean="0">
              <a:latin typeface="Times New Roman" pitchFamily="18" charset="0"/>
              <a:cs typeface="Times New Roman" pitchFamily="18" charset="0"/>
            </a:rPr>
            <a:t> куче) Много </a:t>
          </a:r>
          <a:r>
            <a:rPr lang="ru-RU" sz="2000" kern="1200" dirty="0" err="1" smtClean="0">
              <a:latin typeface="Times New Roman" pitchFamily="18" charset="0"/>
              <a:cs typeface="Times New Roman" pitchFamily="18" charset="0"/>
            </a:rPr>
            <a:t>буйни</a:t>
          </a:r>
          <a:r>
            <a:rPr lang="ru-RU" sz="2000" kern="1200" dirty="0" smtClean="0">
              <a:latin typeface="Times New Roman" pitchFamily="18" charset="0"/>
              <a:cs typeface="Times New Roman" pitchFamily="18" charset="0"/>
            </a:rPr>
            <a:t> и </a:t>
          </a:r>
          <a:r>
            <a:rPr lang="ru-RU" sz="2000" kern="1200" dirty="0" err="1" smtClean="0">
              <a:latin typeface="Times New Roman" pitchFamily="18" charset="0"/>
              <a:cs typeface="Times New Roman" pitchFamily="18" charset="0"/>
            </a:rPr>
            <a:t>трудни</a:t>
          </a:r>
          <a:r>
            <a:rPr lang="ru-RU" sz="2000" kern="1200" dirty="0" smtClean="0">
              <a:latin typeface="Times New Roman" pitchFamily="18" charset="0"/>
              <a:cs typeface="Times New Roman" pitchFamily="18" charset="0"/>
            </a:rPr>
            <a:t> за </a:t>
          </a:r>
          <a:r>
            <a:rPr lang="ru-RU" sz="2000" kern="1200" dirty="0" err="1" smtClean="0">
              <a:latin typeface="Times New Roman" pitchFamily="18" charset="0"/>
              <a:cs typeface="Times New Roman" pitchFamily="18" charset="0"/>
            </a:rPr>
            <a:t>овладяване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деца</a:t>
          </a:r>
          <a:r>
            <a:rPr lang="ru-RU" sz="2000" kern="1200" dirty="0" smtClean="0">
              <a:latin typeface="Times New Roman" pitchFamily="18" charset="0"/>
              <a:cs typeface="Times New Roman" pitchFamily="18" charset="0"/>
            </a:rPr>
            <a:t>.</a:t>
          </a:r>
          <a:endParaRPr lang="bg-BG" sz="2000" kern="1200" dirty="0">
            <a:latin typeface="Times New Roman" pitchFamily="18" charset="0"/>
            <a:cs typeface="Times New Roman" pitchFamily="18" charset="0"/>
          </a:endParaRPr>
        </a:p>
      </dsp:txBody>
      <dsp:txXfrm>
        <a:off x="7013166" y="38968"/>
        <a:ext cx="1252526" cy="5094955"/>
      </dsp:txXfrm>
    </dsp:sp>
    <dsp:sp modelId="{F705DD8E-D121-42DE-A1D3-6F7ACDA59864}">
      <dsp:nvSpPr>
        <dsp:cNvPr id="0" name=""/>
        <dsp:cNvSpPr/>
      </dsp:nvSpPr>
      <dsp:spPr>
        <a:xfrm>
          <a:off x="8528178" y="0"/>
          <a:ext cx="1330462" cy="5172891"/>
        </a:xfrm>
        <a:prstGeom prst="roundRect">
          <a:avLst>
            <a:gd name="adj" fmla="val 10000"/>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itchFamily="18" charset="0"/>
              <a:cs typeface="Times New Roman" pitchFamily="18" charset="0"/>
            </a:rPr>
            <a:t>Tarentula</a:t>
          </a:r>
          <a:r>
            <a:rPr lang="ru-RU" sz="2000" b="1" kern="1200" dirty="0" smtClean="0">
              <a:latin typeface="Times New Roman" pitchFamily="18" charset="0"/>
              <a:cs typeface="Times New Roman" pitchFamily="18" charset="0"/>
            </a:rPr>
            <a:t> </a:t>
          </a:r>
          <a:r>
            <a:rPr lang="ru-RU" sz="2000" kern="1200" dirty="0" smtClean="0">
              <a:latin typeface="Times New Roman" pitchFamily="18" charset="0"/>
              <a:cs typeface="Times New Roman" pitchFamily="18" charset="0"/>
            </a:rPr>
            <a:t>(</a:t>
          </a:r>
          <a:r>
            <a:rPr lang="ru-RU" sz="2000" kern="1200" dirty="0" err="1" smtClean="0">
              <a:latin typeface="Times New Roman" pitchFamily="18" charset="0"/>
              <a:cs typeface="Times New Roman" pitchFamily="18" charset="0"/>
            </a:rPr>
            <a:t>кубинска</a:t>
          </a:r>
          <a:r>
            <a:rPr lang="ru-RU" sz="2000" kern="1200" dirty="0" smtClean="0">
              <a:latin typeface="Times New Roman" pitchFamily="18" charset="0"/>
              <a:cs typeface="Times New Roman" pitchFamily="18" charset="0"/>
            </a:rPr>
            <a:t> тарантула- вид </a:t>
          </a:r>
          <a:r>
            <a:rPr lang="ru-RU" sz="2000" kern="1200" dirty="0" err="1" smtClean="0">
              <a:latin typeface="Times New Roman" pitchFamily="18" charset="0"/>
              <a:cs typeface="Times New Roman" pitchFamily="18" charset="0"/>
            </a:rPr>
            <a:t>отровен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паяк</a:t>
          </a:r>
          <a:r>
            <a:rPr lang="ru-RU" sz="2000" kern="1200" dirty="0" smtClean="0">
              <a:latin typeface="Times New Roman" pitchFamily="18" charset="0"/>
              <a:cs typeface="Times New Roman" pitchFamily="18" charset="0"/>
            </a:rPr>
            <a:t>). </a:t>
          </a:r>
        </a:p>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Много диви. </a:t>
          </a:r>
          <a:r>
            <a:rPr lang="ru-RU" sz="2000" kern="1200" dirty="0" err="1" smtClean="0">
              <a:latin typeface="Times New Roman" pitchFamily="18" charset="0"/>
              <a:cs typeface="Times New Roman" pitchFamily="18" charset="0"/>
            </a:rPr>
            <a:t>Обичат</a:t>
          </a:r>
          <a:r>
            <a:rPr lang="ru-RU" sz="2000" kern="1200" dirty="0" smtClean="0">
              <a:latin typeface="Times New Roman" pitchFamily="18" charset="0"/>
              <a:cs typeface="Times New Roman" pitchFamily="18" charset="0"/>
            </a:rPr>
            <a:t> дивите </a:t>
          </a:r>
          <a:r>
            <a:rPr lang="ru-RU" sz="2000" kern="1200" dirty="0" err="1" smtClean="0">
              <a:latin typeface="Times New Roman" pitchFamily="18" charset="0"/>
              <a:cs typeface="Times New Roman" pitchFamily="18" charset="0"/>
            </a:rPr>
            <a:t>танци</a:t>
          </a:r>
          <a:r>
            <a:rPr lang="ru-RU" sz="2000" kern="1200" dirty="0" smtClean="0">
              <a:latin typeface="Times New Roman" pitchFamily="18" charset="0"/>
              <a:cs typeface="Times New Roman" pitchFamily="18" charset="0"/>
            </a:rPr>
            <a:t>. </a:t>
          </a:r>
          <a:endParaRPr lang="bg-BG" sz="2000" kern="1200" dirty="0">
            <a:latin typeface="Times New Roman" pitchFamily="18" charset="0"/>
            <a:cs typeface="Times New Roman" pitchFamily="18" charset="0"/>
          </a:endParaRPr>
        </a:p>
      </dsp:txBody>
      <dsp:txXfrm>
        <a:off x="8567146" y="38968"/>
        <a:ext cx="1252526" cy="5094955"/>
      </dsp:txXfrm>
    </dsp:sp>
    <dsp:sp modelId="{AEDE5293-CA2A-4C09-9A8B-8B0E16502049}">
      <dsp:nvSpPr>
        <dsp:cNvPr id="0" name=""/>
        <dsp:cNvSpPr/>
      </dsp:nvSpPr>
      <dsp:spPr>
        <a:xfrm>
          <a:off x="10082159" y="0"/>
          <a:ext cx="1376909" cy="5172891"/>
        </a:xfrm>
        <a:prstGeom prst="roundRect">
          <a:avLst>
            <a:gd name="adj" fmla="val 10000"/>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itchFamily="18" charset="0"/>
              <a:cs typeface="Times New Roman" pitchFamily="18" charset="0"/>
            </a:rPr>
            <a:t>Iodum</a:t>
          </a:r>
          <a:r>
            <a:rPr lang="ru-RU" sz="2000" kern="1200" dirty="0" smtClean="0">
              <a:latin typeface="Times New Roman" pitchFamily="18" charset="0"/>
              <a:cs typeface="Times New Roman" pitchFamily="18" charset="0"/>
            </a:rPr>
            <a:t> (йод) Огромна </a:t>
          </a:r>
          <a:r>
            <a:rPr lang="ru-RU" sz="2000" kern="1200" dirty="0" err="1" smtClean="0">
              <a:latin typeface="Times New Roman" pitchFamily="18" charset="0"/>
              <a:cs typeface="Times New Roman" pitchFamily="18" charset="0"/>
            </a:rPr>
            <a:t>енергия</a:t>
          </a:r>
          <a:r>
            <a:rPr lang="ru-RU" sz="2000" kern="1200" dirty="0" smtClean="0">
              <a:latin typeface="Times New Roman" pitchFamily="18" charset="0"/>
              <a:cs typeface="Times New Roman" pitchFamily="18" charset="0"/>
            </a:rPr>
            <a:t> и </a:t>
          </a:r>
          <a:r>
            <a:rPr lang="ru-RU" sz="2000" kern="1200" dirty="0" err="1" smtClean="0">
              <a:latin typeface="Times New Roman" pitchFamily="18" charset="0"/>
              <a:cs typeface="Times New Roman" pitchFamily="18" charset="0"/>
            </a:rPr>
            <a:t>избухване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Силно</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безпокой-ство</a:t>
          </a:r>
          <a:r>
            <a:rPr lang="ru-RU" sz="2000" kern="1200" dirty="0" smtClean="0">
              <a:latin typeface="Times New Roman" pitchFamily="18" charset="0"/>
              <a:cs typeface="Times New Roman" pitchFamily="18" charset="0"/>
            </a:rPr>
            <a:t>. Не ходят, а </a:t>
          </a:r>
          <a:r>
            <a:rPr lang="ru-RU" sz="2000" kern="1200" dirty="0" err="1" smtClean="0">
              <a:latin typeface="Times New Roman" pitchFamily="18" charset="0"/>
              <a:cs typeface="Times New Roman" pitchFamily="18" charset="0"/>
            </a:rPr>
            <a:t>тичат</a:t>
          </a:r>
          <a:r>
            <a:rPr lang="ru-RU" sz="2000" kern="1200" dirty="0" smtClean="0">
              <a:latin typeface="Times New Roman" pitchFamily="18" charset="0"/>
              <a:cs typeface="Times New Roman" pitchFamily="18" charset="0"/>
            </a:rPr>
            <a:t>. </a:t>
          </a:r>
          <a:endParaRPr lang="bg-BG" sz="2000" kern="1200" dirty="0">
            <a:latin typeface="Times New Roman" pitchFamily="18" charset="0"/>
            <a:cs typeface="Times New Roman" pitchFamily="18" charset="0"/>
          </a:endParaRPr>
        </a:p>
      </dsp:txBody>
      <dsp:txXfrm>
        <a:off x="10122487" y="40328"/>
        <a:ext cx="1296253" cy="509223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6FACB-23B1-449B-AE9D-910ABA889D00}">
      <dsp:nvSpPr>
        <dsp:cNvPr id="0" name=""/>
        <dsp:cNvSpPr/>
      </dsp:nvSpPr>
      <dsp:spPr>
        <a:xfrm>
          <a:off x="0" y="86720"/>
          <a:ext cx="10713720" cy="1216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bg-BG" sz="2400" b="1" kern="1200" dirty="0" smtClean="0">
              <a:latin typeface="Times New Roman" pitchFamily="18" charset="0"/>
              <a:cs typeface="Times New Roman" pitchFamily="18" charset="0"/>
            </a:rPr>
            <a:t>РАЗПИЛЯНОСТ. ПРИБЪРЗАНОСТ.</a:t>
          </a:r>
          <a:endParaRPr lang="bg-BG" sz="2400" b="1" kern="1200" dirty="0">
            <a:latin typeface="Times New Roman" pitchFamily="18" charset="0"/>
            <a:cs typeface="Times New Roman" pitchFamily="18" charset="0"/>
          </a:endParaRPr>
        </a:p>
      </dsp:txBody>
      <dsp:txXfrm>
        <a:off x="59399" y="146119"/>
        <a:ext cx="10594922" cy="109800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D1A5A-838F-4841-B0C5-54E06C3C0804}">
      <dsp:nvSpPr>
        <dsp:cNvPr id="0" name=""/>
        <dsp:cNvSpPr/>
      </dsp:nvSpPr>
      <dsp:spPr>
        <a:xfrm>
          <a:off x="0" y="12240"/>
          <a:ext cx="11273246" cy="842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dirty="0" err="1" smtClean="0">
              <a:solidFill>
                <a:schemeClr val="bg1"/>
              </a:solidFill>
              <a:latin typeface="Times New Roman" pitchFamily="18" charset="0"/>
              <a:cs typeface="Times New Roman" pitchFamily="18" charset="0"/>
            </a:rPr>
            <a:t>Chocolad</a:t>
          </a:r>
          <a:r>
            <a:rPr lang="ru-RU" sz="1600" kern="1200" dirty="0" smtClean="0">
              <a:solidFill>
                <a:schemeClr val="bg1"/>
              </a:solidFill>
              <a:latin typeface="Times New Roman" pitchFamily="18" charset="0"/>
              <a:cs typeface="Times New Roman" pitchFamily="18" charset="0"/>
            </a:rPr>
            <a:t> (шоколад) </a:t>
          </a:r>
          <a:r>
            <a:rPr lang="ru-RU" sz="1600" kern="1200" dirty="0" err="1" smtClean="0">
              <a:solidFill>
                <a:schemeClr val="bg1"/>
              </a:solidFill>
              <a:latin typeface="Times New Roman" pitchFamily="18" charset="0"/>
              <a:cs typeface="Times New Roman" pitchFamily="18" charset="0"/>
            </a:rPr>
            <a:t>Витаят</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във</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въздуха</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Детинско</a:t>
          </a:r>
          <a:r>
            <a:rPr lang="ru-RU" sz="1600" kern="1200" dirty="0" smtClean="0">
              <a:solidFill>
                <a:schemeClr val="bg1"/>
              </a:solidFill>
              <a:latin typeface="Times New Roman" pitchFamily="18" charset="0"/>
              <a:cs typeface="Times New Roman" pitchFamily="18" charset="0"/>
            </a:rPr>
            <a:t> поведение, </a:t>
          </a:r>
          <a:r>
            <a:rPr lang="ru-RU" sz="1600" kern="1200" dirty="0" err="1" smtClean="0">
              <a:solidFill>
                <a:schemeClr val="bg1"/>
              </a:solidFill>
              <a:latin typeface="Times New Roman" pitchFamily="18" charset="0"/>
              <a:cs typeface="Times New Roman" pitchFamily="18" charset="0"/>
            </a:rPr>
            <a:t>когато</a:t>
          </a:r>
          <a:r>
            <a:rPr lang="ru-RU" sz="1600" kern="1200" dirty="0" smtClean="0">
              <a:solidFill>
                <a:schemeClr val="bg1"/>
              </a:solidFill>
              <a:latin typeface="Times New Roman" pitchFamily="18" charset="0"/>
              <a:cs typeface="Times New Roman" pitchFamily="18" charset="0"/>
            </a:rPr>
            <a:t> не получат </a:t>
          </a:r>
          <a:r>
            <a:rPr lang="ru-RU" sz="1600" kern="1200" dirty="0" err="1" smtClean="0">
              <a:solidFill>
                <a:schemeClr val="bg1"/>
              </a:solidFill>
              <a:latin typeface="Times New Roman" pitchFamily="18" charset="0"/>
              <a:cs typeface="Times New Roman" pitchFamily="18" charset="0"/>
            </a:rPr>
            <a:t>желаното</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Сякаш</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отказват</a:t>
          </a:r>
          <a:r>
            <a:rPr lang="ru-RU" sz="1600" kern="1200" dirty="0" smtClean="0">
              <a:solidFill>
                <a:schemeClr val="bg1"/>
              </a:solidFill>
              <a:latin typeface="Times New Roman" pitchFamily="18" charset="0"/>
              <a:cs typeface="Times New Roman" pitchFamily="18" charset="0"/>
            </a:rPr>
            <a:t> да </a:t>
          </a:r>
          <a:r>
            <a:rPr lang="ru-RU" sz="1600" kern="1200" dirty="0" err="1" smtClean="0">
              <a:solidFill>
                <a:schemeClr val="bg1"/>
              </a:solidFill>
              <a:latin typeface="Times New Roman" pitchFamily="18" charset="0"/>
              <a:cs typeface="Times New Roman" pitchFamily="18" charset="0"/>
            </a:rPr>
            <a:t>пораснат</a:t>
          </a:r>
          <a:r>
            <a:rPr lang="ru-RU" sz="1600" kern="1200" dirty="0" smtClean="0">
              <a:solidFill>
                <a:schemeClr val="bg1"/>
              </a:solidFill>
              <a:latin typeface="Times New Roman" pitchFamily="18" charset="0"/>
              <a:cs typeface="Times New Roman" pitchFamily="18" charset="0"/>
            </a:rPr>
            <a:t>. Страх от нападение. </a:t>
          </a:r>
          <a:r>
            <a:rPr lang="ru-RU" sz="1600" kern="1200" dirty="0" err="1" smtClean="0">
              <a:solidFill>
                <a:schemeClr val="bg1"/>
              </a:solidFill>
              <a:latin typeface="Times New Roman" pitchFamily="18" charset="0"/>
              <a:cs typeface="Times New Roman" pitchFamily="18" charset="0"/>
            </a:rPr>
            <a:t>Имат</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склонност</a:t>
          </a:r>
          <a:r>
            <a:rPr lang="ru-RU" sz="1600" kern="1200" dirty="0" smtClean="0">
              <a:solidFill>
                <a:schemeClr val="bg1"/>
              </a:solidFill>
              <a:latin typeface="Times New Roman" pitchFamily="18" charset="0"/>
              <a:cs typeface="Times New Roman" pitchFamily="18" charset="0"/>
            </a:rPr>
            <a:t> да се </a:t>
          </a:r>
          <a:r>
            <a:rPr lang="ru-RU" sz="1600" kern="1200" dirty="0" err="1" smtClean="0">
              <a:solidFill>
                <a:schemeClr val="bg1"/>
              </a:solidFill>
              <a:latin typeface="Times New Roman" pitchFamily="18" charset="0"/>
              <a:cs typeface="Times New Roman" pitchFamily="18" charset="0"/>
            </a:rPr>
            <a:t>крият</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Крият</a:t>
          </a:r>
          <a:r>
            <a:rPr lang="ru-RU" sz="1600" kern="1200" dirty="0" smtClean="0">
              <a:solidFill>
                <a:schemeClr val="bg1"/>
              </a:solidFill>
              <a:latin typeface="Times New Roman" pitchFamily="18" charset="0"/>
              <a:cs typeface="Times New Roman" pitchFamily="18" charset="0"/>
            </a:rPr>
            <a:t> си </a:t>
          </a:r>
          <a:r>
            <a:rPr lang="ru-RU" sz="1600" kern="1200" dirty="0" err="1" smtClean="0">
              <a:solidFill>
                <a:schemeClr val="bg1"/>
              </a:solidFill>
              <a:latin typeface="Times New Roman" pitchFamily="18" charset="0"/>
              <a:cs typeface="Times New Roman" pitchFamily="18" charset="0"/>
            </a:rPr>
            <a:t>нещата</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Нервни</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Някои</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заекват</a:t>
          </a:r>
          <a:r>
            <a:rPr lang="ru-RU" sz="1600" kern="1200" dirty="0" smtClean="0">
              <a:solidFill>
                <a:schemeClr val="bg1"/>
              </a:solidFill>
              <a:latin typeface="Times New Roman" pitchFamily="18" charset="0"/>
              <a:cs typeface="Times New Roman" pitchFamily="18" charset="0"/>
            </a:rPr>
            <a:t>.</a:t>
          </a:r>
          <a:endParaRPr lang="bg-BG" sz="1600" kern="1200" dirty="0">
            <a:solidFill>
              <a:schemeClr val="bg1"/>
            </a:solidFill>
            <a:latin typeface="Times New Roman" pitchFamily="18" charset="0"/>
            <a:cs typeface="Times New Roman" pitchFamily="18" charset="0"/>
          </a:endParaRPr>
        </a:p>
      </dsp:txBody>
      <dsp:txXfrm>
        <a:off x="41123" y="53363"/>
        <a:ext cx="11191000" cy="760154"/>
      </dsp:txXfrm>
    </dsp:sp>
    <dsp:sp modelId="{ABC66E58-B98C-42D4-AC65-0EA1C74B90BD}">
      <dsp:nvSpPr>
        <dsp:cNvPr id="0" name=""/>
        <dsp:cNvSpPr/>
      </dsp:nvSpPr>
      <dsp:spPr>
        <a:xfrm>
          <a:off x="0" y="984240"/>
          <a:ext cx="11273246" cy="84240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dirty="0" err="1" smtClean="0">
              <a:solidFill>
                <a:schemeClr val="bg1"/>
              </a:solidFill>
              <a:latin typeface="Times New Roman" pitchFamily="18" charset="0"/>
              <a:cs typeface="Times New Roman" pitchFamily="18" charset="0"/>
            </a:rPr>
            <a:t>Hydrogenium</a:t>
          </a:r>
          <a:r>
            <a:rPr lang="ru-RU" sz="1600" kern="1200" dirty="0" smtClean="0">
              <a:solidFill>
                <a:schemeClr val="bg1"/>
              </a:solidFill>
              <a:latin typeface="Times New Roman" pitchFamily="18" charset="0"/>
              <a:cs typeface="Times New Roman" pitchFamily="18" charset="0"/>
            </a:rPr>
            <a:t> (водород) </a:t>
          </a:r>
          <a:r>
            <a:rPr lang="ru-RU" sz="1600" kern="1200" dirty="0" err="1" smtClean="0">
              <a:solidFill>
                <a:schemeClr val="bg1"/>
              </a:solidFill>
              <a:latin typeface="Times New Roman" pitchFamily="18" charset="0"/>
              <a:cs typeface="Times New Roman" pitchFamily="18" charset="0"/>
            </a:rPr>
            <a:t>Проблеми</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свързани</a:t>
          </a:r>
          <a:r>
            <a:rPr lang="ru-RU" sz="1600" kern="1200" dirty="0" smtClean="0">
              <a:solidFill>
                <a:schemeClr val="bg1"/>
              </a:solidFill>
              <a:latin typeface="Times New Roman" pitchFamily="18" charset="0"/>
              <a:cs typeface="Times New Roman" pitchFamily="18" charset="0"/>
            </a:rPr>
            <a:t> с </a:t>
          </a:r>
          <a:r>
            <a:rPr lang="ru-RU" sz="1600" kern="1200" dirty="0" err="1" smtClean="0">
              <a:solidFill>
                <a:schemeClr val="bg1"/>
              </a:solidFill>
              <a:latin typeface="Times New Roman" pitchFamily="18" charset="0"/>
              <a:cs typeface="Times New Roman" pitchFamily="18" charset="0"/>
            </a:rPr>
            <a:t>общността</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Чувстват</a:t>
          </a:r>
          <a:r>
            <a:rPr lang="ru-RU" sz="1600" kern="1200" dirty="0" smtClean="0">
              <a:solidFill>
                <a:schemeClr val="bg1"/>
              </a:solidFill>
              <a:latin typeface="Times New Roman" pitchFamily="18" charset="0"/>
              <a:cs typeface="Times New Roman" pitchFamily="18" charset="0"/>
            </a:rPr>
            <a:t> се </a:t>
          </a:r>
          <a:r>
            <a:rPr lang="ru-RU" sz="1600" kern="1200" dirty="0" err="1" smtClean="0">
              <a:solidFill>
                <a:schemeClr val="bg1"/>
              </a:solidFill>
              <a:latin typeface="Times New Roman" pitchFamily="18" charset="0"/>
              <a:cs typeface="Times New Roman" pitchFamily="18" charset="0"/>
            </a:rPr>
            <a:t>отчуждени</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предадени</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отхвърлени</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Неспокойни</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забързани</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ентусиасти</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фанатици</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Всичко</a:t>
          </a:r>
          <a:r>
            <a:rPr lang="ru-RU" sz="1600" kern="1200" dirty="0" smtClean="0">
              <a:solidFill>
                <a:schemeClr val="bg1"/>
              </a:solidFill>
              <a:latin typeface="Times New Roman" pitchFamily="18" charset="0"/>
              <a:cs typeface="Times New Roman" pitchFamily="18" charset="0"/>
            </a:rPr>
            <a:t> им </a:t>
          </a:r>
          <a:r>
            <a:rPr lang="ru-RU" sz="1600" kern="1200" dirty="0" err="1" smtClean="0">
              <a:solidFill>
                <a:schemeClr val="bg1"/>
              </a:solidFill>
              <a:latin typeface="Times New Roman" pitchFamily="18" charset="0"/>
              <a:cs typeface="Times New Roman" pitchFamily="18" charset="0"/>
            </a:rPr>
            <a:t>изглежда</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нереално</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Имат</a:t>
          </a:r>
          <a:r>
            <a:rPr lang="ru-RU" sz="1600" kern="1200" dirty="0" smtClean="0">
              <a:solidFill>
                <a:schemeClr val="bg1"/>
              </a:solidFill>
              <a:latin typeface="Times New Roman" pitchFamily="18" charset="0"/>
              <a:cs typeface="Times New Roman" pitchFamily="18" charset="0"/>
            </a:rPr>
            <a:t> </a:t>
          </a:r>
          <a:r>
            <a:rPr lang="ru-RU" sz="1600" kern="1200" dirty="0" err="1" smtClean="0">
              <a:solidFill>
                <a:schemeClr val="bg1"/>
              </a:solidFill>
              <a:latin typeface="Times New Roman" pitchFamily="18" charset="0"/>
              <a:cs typeface="Times New Roman" pitchFamily="18" charset="0"/>
            </a:rPr>
            <a:t>проблеми</a:t>
          </a:r>
          <a:r>
            <a:rPr lang="ru-RU" sz="1600" kern="1200" dirty="0" smtClean="0">
              <a:solidFill>
                <a:schemeClr val="bg1"/>
              </a:solidFill>
              <a:latin typeface="Times New Roman" pitchFamily="18" charset="0"/>
              <a:cs typeface="Times New Roman" pitchFamily="18" charset="0"/>
            </a:rPr>
            <a:t> с </a:t>
          </a:r>
          <a:r>
            <a:rPr lang="ru-RU" sz="1600" kern="1200" dirty="0" err="1" smtClean="0">
              <a:solidFill>
                <a:schemeClr val="bg1"/>
              </a:solidFill>
              <a:latin typeface="Times New Roman" pitchFamily="18" charset="0"/>
              <a:cs typeface="Times New Roman" pitchFamily="18" charset="0"/>
            </a:rPr>
            <a:t>преценка</a:t>
          </a:r>
          <a:r>
            <a:rPr lang="ru-RU" sz="1600" kern="1200" dirty="0" smtClean="0">
              <a:solidFill>
                <a:schemeClr val="bg1"/>
              </a:solidFill>
              <a:latin typeface="Times New Roman" pitchFamily="18" charset="0"/>
              <a:cs typeface="Times New Roman" pitchFamily="18" charset="0"/>
            </a:rPr>
            <a:t> на </a:t>
          </a:r>
          <a:r>
            <a:rPr lang="ru-RU" sz="1600" kern="1200" dirty="0" err="1" smtClean="0">
              <a:solidFill>
                <a:schemeClr val="bg1"/>
              </a:solidFill>
              <a:latin typeface="Times New Roman" pitchFamily="18" charset="0"/>
              <a:cs typeface="Times New Roman" pitchFamily="18" charset="0"/>
            </a:rPr>
            <a:t>времето</a:t>
          </a:r>
          <a:r>
            <a:rPr lang="ru-RU" sz="1600" kern="1200" dirty="0" smtClean="0">
              <a:solidFill>
                <a:schemeClr val="bg1"/>
              </a:solidFill>
              <a:latin typeface="Times New Roman" pitchFamily="18" charset="0"/>
              <a:cs typeface="Times New Roman" pitchFamily="18" charset="0"/>
            </a:rPr>
            <a:t>. </a:t>
          </a:r>
          <a:endParaRPr lang="bg-BG" sz="1600" kern="1200" dirty="0">
            <a:solidFill>
              <a:schemeClr val="bg1"/>
            </a:solidFill>
            <a:latin typeface="Times New Roman" pitchFamily="18" charset="0"/>
            <a:cs typeface="Times New Roman" pitchFamily="18" charset="0"/>
          </a:endParaRPr>
        </a:p>
      </dsp:txBody>
      <dsp:txXfrm>
        <a:off x="41123" y="1025363"/>
        <a:ext cx="11191000" cy="760154"/>
      </dsp:txXfrm>
    </dsp:sp>
    <dsp:sp modelId="{6306875A-6181-4C53-8AC5-EDDAE4E25911}">
      <dsp:nvSpPr>
        <dsp:cNvPr id="0" name=""/>
        <dsp:cNvSpPr/>
      </dsp:nvSpPr>
      <dsp:spPr>
        <a:xfrm>
          <a:off x="0" y="1956240"/>
          <a:ext cx="11273246" cy="84240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dirty="0" err="1" smtClean="0">
              <a:solidFill>
                <a:srgbClr val="002060"/>
              </a:solidFill>
              <a:latin typeface="Times New Roman" pitchFamily="18" charset="0"/>
              <a:cs typeface="Times New Roman" pitchFamily="18" charset="0"/>
            </a:rPr>
            <a:t>Sulphuric</a:t>
          </a:r>
          <a:r>
            <a:rPr lang="ru-RU" sz="1600" b="1" kern="1200" dirty="0" smtClean="0">
              <a:solidFill>
                <a:srgbClr val="002060"/>
              </a:solidFill>
              <a:latin typeface="Times New Roman" pitchFamily="18" charset="0"/>
              <a:cs typeface="Times New Roman" pitchFamily="18" charset="0"/>
            </a:rPr>
            <a:t> </a:t>
          </a:r>
          <a:r>
            <a:rPr lang="ru-RU" sz="1600" b="1" kern="1200" dirty="0" err="1" smtClean="0">
              <a:solidFill>
                <a:srgbClr val="002060"/>
              </a:solidFill>
              <a:latin typeface="Times New Roman" pitchFamily="18" charset="0"/>
              <a:cs typeface="Times New Roman" pitchFamily="18" charset="0"/>
            </a:rPr>
            <a:t>acid</a:t>
          </a:r>
          <a:r>
            <a:rPr lang="ru-RU" sz="1600" kern="1200" dirty="0" smtClean="0">
              <a:solidFill>
                <a:srgbClr val="002060"/>
              </a:solidFill>
              <a:latin typeface="Times New Roman" pitchFamily="18" charset="0"/>
              <a:cs typeface="Times New Roman" pitchFamily="18" charset="0"/>
            </a:rPr>
            <a:t> ( </a:t>
          </a:r>
          <a:r>
            <a:rPr lang="ru-RU" sz="1600" kern="1200" dirty="0" err="1" smtClean="0">
              <a:solidFill>
                <a:srgbClr val="002060"/>
              </a:solidFill>
              <a:latin typeface="Times New Roman" pitchFamily="18" charset="0"/>
              <a:cs typeface="Times New Roman" pitchFamily="18" charset="0"/>
            </a:rPr>
            <a:t>сярна</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киселина</a:t>
          </a:r>
          <a:r>
            <a:rPr lang="ru-RU" sz="1600" kern="1200" dirty="0" smtClean="0">
              <a:solidFill>
                <a:srgbClr val="002060"/>
              </a:solidFill>
              <a:latin typeface="Times New Roman" pitchFamily="18" charset="0"/>
              <a:cs typeface="Times New Roman" pitchFamily="18" charset="0"/>
            </a:rPr>
            <a:t>) – </a:t>
          </a:r>
          <a:r>
            <a:rPr lang="ru-RU" sz="1600" kern="1200" dirty="0" err="1" smtClean="0">
              <a:solidFill>
                <a:srgbClr val="002060"/>
              </a:solidFill>
              <a:latin typeface="Times New Roman" pitchFamily="18" charset="0"/>
              <a:cs typeface="Times New Roman" pitchFamily="18" charset="0"/>
            </a:rPr>
            <a:t>Непрекъснато</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бързат</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Времето</a:t>
          </a:r>
          <a:r>
            <a:rPr lang="ru-RU" sz="1600" kern="1200" dirty="0" smtClean="0">
              <a:solidFill>
                <a:srgbClr val="002060"/>
              </a:solidFill>
              <a:latin typeface="Times New Roman" pitchFamily="18" charset="0"/>
              <a:cs typeface="Times New Roman" pitchFamily="18" charset="0"/>
            </a:rPr>
            <a:t> все не им </a:t>
          </a:r>
          <a:r>
            <a:rPr lang="ru-RU" sz="1600" kern="1200" dirty="0" err="1" smtClean="0">
              <a:solidFill>
                <a:srgbClr val="002060"/>
              </a:solidFill>
              <a:latin typeface="Times New Roman" pitchFamily="18" charset="0"/>
              <a:cs typeface="Times New Roman" pitchFamily="18" charset="0"/>
            </a:rPr>
            <a:t>стига</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Лесно</a:t>
          </a:r>
          <a:r>
            <a:rPr lang="ru-RU" sz="1600" kern="1200" dirty="0" smtClean="0">
              <a:solidFill>
                <a:srgbClr val="002060"/>
              </a:solidFill>
              <a:latin typeface="Times New Roman" pitchFamily="18" charset="0"/>
              <a:cs typeface="Times New Roman" pitchFamily="18" charset="0"/>
            </a:rPr>
            <a:t> се </a:t>
          </a:r>
          <a:r>
            <a:rPr lang="ru-RU" sz="1600" kern="1200" dirty="0" err="1" smtClean="0">
              <a:solidFill>
                <a:srgbClr val="002060"/>
              </a:solidFill>
              <a:latin typeface="Times New Roman" pitchFamily="18" charset="0"/>
              <a:cs typeface="Times New Roman" pitchFamily="18" charset="0"/>
            </a:rPr>
            <a:t>плашат</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Страхуват</a:t>
          </a:r>
          <a:r>
            <a:rPr lang="ru-RU" sz="1600" kern="1200" dirty="0" smtClean="0">
              <a:solidFill>
                <a:srgbClr val="002060"/>
              </a:solidFill>
              <a:latin typeface="Times New Roman" pitchFamily="18" charset="0"/>
              <a:cs typeface="Times New Roman" pitchFamily="18" charset="0"/>
            </a:rPr>
            <a:t> се от </a:t>
          </a:r>
          <a:r>
            <a:rPr lang="ru-RU" sz="1600" kern="1200" dirty="0" err="1" smtClean="0">
              <a:solidFill>
                <a:srgbClr val="002060"/>
              </a:solidFill>
              <a:latin typeface="Times New Roman" pitchFamily="18" charset="0"/>
              <a:cs typeface="Times New Roman" pitchFamily="18" charset="0"/>
            </a:rPr>
            <a:t>дребни</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неща</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Намусени</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гневни</a:t>
          </a:r>
          <a:r>
            <a:rPr lang="ru-RU" sz="1600" kern="1200" dirty="0" smtClean="0">
              <a:solidFill>
                <a:srgbClr val="002060"/>
              </a:solidFill>
              <a:latin typeface="Times New Roman" pitchFamily="18" charset="0"/>
              <a:cs typeface="Times New Roman" pitchFamily="18" charset="0"/>
            </a:rPr>
            <a:t> и </a:t>
          </a:r>
          <a:r>
            <a:rPr lang="ru-RU" sz="1600" kern="1200" dirty="0" err="1" smtClean="0">
              <a:solidFill>
                <a:srgbClr val="002060"/>
              </a:solidFill>
              <a:latin typeface="Times New Roman" pitchFamily="18" charset="0"/>
              <a:cs typeface="Times New Roman" pitchFamily="18" charset="0"/>
            </a:rPr>
            <a:t>нетърпеливи</a:t>
          </a:r>
          <a:r>
            <a:rPr lang="ru-RU" sz="1600" kern="1200" dirty="0" smtClean="0">
              <a:solidFill>
                <a:srgbClr val="002060"/>
              </a:solidFill>
              <a:latin typeface="Times New Roman" pitchFamily="18" charset="0"/>
              <a:cs typeface="Times New Roman" pitchFamily="18" charset="0"/>
            </a:rPr>
            <a:t>.</a:t>
          </a:r>
          <a:endParaRPr lang="bg-BG" sz="1600" kern="1200" dirty="0">
            <a:solidFill>
              <a:srgbClr val="002060"/>
            </a:solidFill>
            <a:latin typeface="Times New Roman" pitchFamily="18" charset="0"/>
            <a:cs typeface="Times New Roman" pitchFamily="18" charset="0"/>
          </a:endParaRPr>
        </a:p>
      </dsp:txBody>
      <dsp:txXfrm>
        <a:off x="41123" y="1997363"/>
        <a:ext cx="11191000" cy="760154"/>
      </dsp:txXfrm>
    </dsp:sp>
    <dsp:sp modelId="{523BDC1E-831C-4F5A-B2C7-70EDEFF021B6}">
      <dsp:nvSpPr>
        <dsp:cNvPr id="0" name=""/>
        <dsp:cNvSpPr/>
      </dsp:nvSpPr>
      <dsp:spPr>
        <a:xfrm>
          <a:off x="0" y="2928240"/>
          <a:ext cx="11273246" cy="84240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dirty="0" err="1" smtClean="0">
              <a:solidFill>
                <a:srgbClr val="002060"/>
              </a:solidFill>
              <a:latin typeface="Times New Roman" pitchFamily="18" charset="0"/>
              <a:cs typeface="Times New Roman" pitchFamily="18" charset="0"/>
            </a:rPr>
            <a:t>Lilium</a:t>
          </a:r>
          <a:r>
            <a:rPr lang="ru-RU" sz="1600" b="1" kern="1200" dirty="0" smtClean="0">
              <a:solidFill>
                <a:srgbClr val="002060"/>
              </a:solidFill>
              <a:latin typeface="Times New Roman" pitchFamily="18" charset="0"/>
              <a:cs typeface="Times New Roman" pitchFamily="18" charset="0"/>
            </a:rPr>
            <a:t> </a:t>
          </a:r>
          <a:r>
            <a:rPr lang="ru-RU" sz="1600" b="1" kern="1200" dirty="0" err="1" smtClean="0">
              <a:solidFill>
                <a:srgbClr val="002060"/>
              </a:solidFill>
              <a:latin typeface="Times New Roman" pitchFamily="18" charset="0"/>
              <a:cs typeface="Times New Roman" pitchFamily="18" charset="0"/>
            </a:rPr>
            <a:t>tigrinum</a:t>
          </a:r>
          <a:r>
            <a:rPr lang="ru-RU" sz="1600" b="1" kern="1200" dirty="0" smtClean="0">
              <a:solidFill>
                <a:srgbClr val="002060"/>
              </a:solidFill>
              <a:latin typeface="Times New Roman" pitchFamily="18" charset="0"/>
              <a:cs typeface="Times New Roman" pitchFamily="18" charset="0"/>
            </a:rPr>
            <a:t> </a:t>
          </a:r>
          <a:r>
            <a:rPr lang="ru-RU" sz="1600" kern="1200" dirty="0" smtClean="0">
              <a:solidFill>
                <a:srgbClr val="002060"/>
              </a:solidFill>
              <a:latin typeface="Times New Roman" pitchFamily="18" charset="0"/>
              <a:cs typeface="Times New Roman" pitchFamily="18" charset="0"/>
            </a:rPr>
            <a:t>(тигров крем - растение) – </a:t>
          </a:r>
          <a:r>
            <a:rPr lang="ru-RU" sz="1600" kern="1200" dirty="0" err="1" smtClean="0">
              <a:solidFill>
                <a:srgbClr val="002060"/>
              </a:solidFill>
              <a:latin typeface="Times New Roman" pitchFamily="18" charset="0"/>
              <a:cs typeface="Times New Roman" pitchFamily="18" charset="0"/>
            </a:rPr>
            <a:t>горещи</a:t>
          </a:r>
          <a:r>
            <a:rPr lang="ru-RU" sz="1600" kern="1200" dirty="0" smtClean="0">
              <a:solidFill>
                <a:srgbClr val="002060"/>
              </a:solidFill>
              <a:latin typeface="Times New Roman" pitchFamily="18" charset="0"/>
              <a:cs typeface="Times New Roman" pitchFamily="18" charset="0"/>
            </a:rPr>
            <a:t> и </a:t>
          </a:r>
          <a:r>
            <a:rPr lang="ru-RU" sz="1600" kern="1200" dirty="0" err="1" smtClean="0">
              <a:solidFill>
                <a:srgbClr val="002060"/>
              </a:solidFill>
              <a:latin typeface="Times New Roman" pitchFamily="18" charset="0"/>
              <a:cs typeface="Times New Roman" pitchFamily="18" charset="0"/>
            </a:rPr>
            <a:t>забързани</a:t>
          </a:r>
          <a:r>
            <a:rPr lang="ru-RU" sz="1600" kern="1200" dirty="0" smtClean="0">
              <a:solidFill>
                <a:srgbClr val="002060"/>
              </a:solidFill>
              <a:latin typeface="Times New Roman" pitchFamily="18" charset="0"/>
              <a:cs typeface="Times New Roman" pitchFamily="18" charset="0"/>
            </a:rPr>
            <a:t>, Трудно се </a:t>
          </a:r>
          <a:r>
            <a:rPr lang="ru-RU" sz="1600" kern="1200" dirty="0" err="1" smtClean="0">
              <a:solidFill>
                <a:srgbClr val="002060"/>
              </a:solidFill>
              <a:latin typeface="Times New Roman" pitchFamily="18" charset="0"/>
              <a:cs typeface="Times New Roman" pitchFamily="18" charset="0"/>
            </a:rPr>
            <a:t>концентрират</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Истерични</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Имат</a:t>
          </a:r>
          <a:r>
            <a:rPr lang="ru-RU" sz="1600" kern="1200" dirty="0" smtClean="0">
              <a:solidFill>
                <a:srgbClr val="002060"/>
              </a:solidFill>
              <a:latin typeface="Times New Roman" pitchFamily="18" charset="0"/>
              <a:cs typeface="Times New Roman" pitchFamily="18" charset="0"/>
            </a:rPr>
            <a:t> нужда от </a:t>
          </a:r>
          <a:r>
            <a:rPr lang="ru-RU" sz="1600" kern="1200" dirty="0" err="1" smtClean="0">
              <a:solidFill>
                <a:srgbClr val="002060"/>
              </a:solidFill>
              <a:latin typeface="Times New Roman" pitchFamily="18" charset="0"/>
              <a:cs typeface="Times New Roman" pitchFamily="18" charset="0"/>
            </a:rPr>
            <a:t>почивка</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Въображаеми</a:t>
          </a:r>
          <a:r>
            <a:rPr lang="ru-RU" sz="1600" kern="1200" dirty="0" smtClean="0">
              <a:solidFill>
                <a:srgbClr val="002060"/>
              </a:solidFill>
              <a:latin typeface="Times New Roman" pitchFamily="18" charset="0"/>
              <a:cs typeface="Times New Roman" pitchFamily="18" charset="0"/>
            </a:rPr>
            <a:t> тревоги. </a:t>
          </a:r>
          <a:endParaRPr lang="bg-BG" sz="1600" kern="1200" dirty="0">
            <a:solidFill>
              <a:srgbClr val="002060"/>
            </a:solidFill>
            <a:latin typeface="Times New Roman" pitchFamily="18" charset="0"/>
            <a:cs typeface="Times New Roman" pitchFamily="18" charset="0"/>
          </a:endParaRPr>
        </a:p>
      </dsp:txBody>
      <dsp:txXfrm>
        <a:off x="41123" y="2969363"/>
        <a:ext cx="11191000" cy="760154"/>
      </dsp:txXfrm>
    </dsp:sp>
    <dsp:sp modelId="{C87ADE2D-2318-4FF3-ACDE-E91573BFB310}">
      <dsp:nvSpPr>
        <dsp:cNvPr id="0" name=""/>
        <dsp:cNvSpPr/>
      </dsp:nvSpPr>
      <dsp:spPr>
        <a:xfrm>
          <a:off x="0" y="3900240"/>
          <a:ext cx="11273246" cy="8424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dirty="0" err="1" smtClean="0">
              <a:solidFill>
                <a:srgbClr val="002060"/>
              </a:solidFill>
              <a:latin typeface="Times New Roman" pitchFamily="18" charset="0"/>
              <a:cs typeface="Times New Roman" pitchFamily="18" charset="0"/>
            </a:rPr>
            <a:t>Medorrhinum</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нозод</a:t>
          </a:r>
          <a:r>
            <a:rPr lang="ru-RU" sz="1600" kern="1200" dirty="0" smtClean="0">
              <a:solidFill>
                <a:srgbClr val="002060"/>
              </a:solidFill>
              <a:latin typeface="Times New Roman" pitchFamily="18" charset="0"/>
              <a:cs typeface="Times New Roman" pitchFamily="18" charset="0"/>
            </a:rPr>
            <a:t>). Много диви. </a:t>
          </a:r>
          <a:r>
            <a:rPr lang="ru-RU" sz="1600" kern="1200" dirty="0" err="1" smtClean="0">
              <a:solidFill>
                <a:srgbClr val="002060"/>
              </a:solidFill>
              <a:latin typeface="Times New Roman" pitchFamily="18" charset="0"/>
              <a:cs typeface="Times New Roman" pitchFamily="18" charset="0"/>
            </a:rPr>
            <a:t>Имат</a:t>
          </a:r>
          <a:r>
            <a:rPr lang="ru-RU" sz="1600" kern="1200" dirty="0" smtClean="0">
              <a:solidFill>
                <a:srgbClr val="002060"/>
              </a:solidFill>
              <a:latin typeface="Times New Roman" pitchFamily="18" charset="0"/>
              <a:cs typeface="Times New Roman" pitchFamily="18" charset="0"/>
            </a:rPr>
            <a:t> чувство, че </a:t>
          </a:r>
          <a:r>
            <a:rPr lang="ru-RU" sz="1600" kern="1200" dirty="0" err="1" smtClean="0">
              <a:solidFill>
                <a:srgbClr val="002060"/>
              </a:solidFill>
              <a:latin typeface="Times New Roman" pitchFamily="18" charset="0"/>
              <a:cs typeface="Times New Roman" pitchFamily="18" charset="0"/>
            </a:rPr>
            <a:t>някой</a:t>
          </a:r>
          <a:r>
            <a:rPr lang="ru-RU" sz="1600" kern="1200" dirty="0" smtClean="0">
              <a:solidFill>
                <a:srgbClr val="002060"/>
              </a:solidFill>
              <a:latin typeface="Times New Roman" pitchFamily="18" charset="0"/>
              <a:cs typeface="Times New Roman" pitchFamily="18" charset="0"/>
            </a:rPr>
            <a:t> е зад тях и </a:t>
          </a:r>
          <a:r>
            <a:rPr lang="ru-RU" sz="1600" kern="1200" dirty="0" err="1" smtClean="0">
              <a:solidFill>
                <a:srgbClr val="002060"/>
              </a:solidFill>
              <a:latin typeface="Times New Roman" pitchFamily="18" charset="0"/>
              <a:cs typeface="Times New Roman" pitchFamily="18" charset="0"/>
            </a:rPr>
            <a:t>ги</a:t>
          </a:r>
          <a:r>
            <a:rPr lang="ru-RU" sz="1600" kern="1200" dirty="0" smtClean="0">
              <a:solidFill>
                <a:srgbClr val="002060"/>
              </a:solidFill>
              <a:latin typeface="Times New Roman" pitchFamily="18" charset="0"/>
              <a:cs typeface="Times New Roman" pitchFamily="18" charset="0"/>
            </a:rPr>
            <a:t> бута да </a:t>
          </a:r>
          <a:r>
            <a:rPr lang="ru-RU" sz="1600" kern="1200" dirty="0" err="1" smtClean="0">
              <a:solidFill>
                <a:srgbClr val="002060"/>
              </a:solidFill>
              <a:latin typeface="Times New Roman" pitchFamily="18" charset="0"/>
              <a:cs typeface="Times New Roman" pitchFamily="18" charset="0"/>
            </a:rPr>
            <a:t>вървят</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по-бързо</a:t>
          </a:r>
          <a:r>
            <a:rPr lang="ru-RU" sz="1600" kern="1200" dirty="0" smtClean="0">
              <a:solidFill>
                <a:srgbClr val="002060"/>
              </a:solidFill>
              <a:latin typeface="Times New Roman" pitchFamily="18" charset="0"/>
              <a:cs typeface="Times New Roman" pitchFamily="18" charset="0"/>
            </a:rPr>
            <a:t>. Много </a:t>
          </a:r>
          <a:r>
            <a:rPr lang="ru-RU" sz="1600" kern="1200" dirty="0" err="1" smtClean="0">
              <a:solidFill>
                <a:srgbClr val="002060"/>
              </a:solidFill>
              <a:latin typeface="Times New Roman" pitchFamily="18" charset="0"/>
              <a:cs typeface="Times New Roman" pitchFamily="18" charset="0"/>
            </a:rPr>
            <a:t>променливи</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Обичат</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животните</a:t>
          </a:r>
          <a:r>
            <a:rPr lang="ru-RU" sz="1600" kern="1200" dirty="0" smtClean="0">
              <a:solidFill>
                <a:srgbClr val="002060"/>
              </a:solidFill>
              <a:latin typeface="Times New Roman" pitchFamily="18" charset="0"/>
              <a:cs typeface="Times New Roman" pitchFamily="18" charset="0"/>
            </a:rPr>
            <a:t>, но </a:t>
          </a:r>
          <a:r>
            <a:rPr lang="ru-RU" sz="1600" kern="1200" dirty="0" err="1" smtClean="0">
              <a:solidFill>
                <a:srgbClr val="002060"/>
              </a:solidFill>
              <a:latin typeface="Times New Roman" pitchFamily="18" charset="0"/>
              <a:cs typeface="Times New Roman" pitchFamily="18" charset="0"/>
            </a:rPr>
            <a:t>са</a:t>
          </a:r>
          <a:r>
            <a:rPr lang="ru-RU" sz="1600" kern="1200" dirty="0" smtClean="0">
              <a:solidFill>
                <a:srgbClr val="002060"/>
              </a:solidFill>
              <a:latin typeface="Times New Roman" pitchFamily="18" charset="0"/>
              <a:cs typeface="Times New Roman" pitchFamily="18" charset="0"/>
            </a:rPr>
            <a:t> жестоки </a:t>
          </a:r>
          <a:r>
            <a:rPr lang="ru-RU" sz="1600" kern="1200" dirty="0" err="1" smtClean="0">
              <a:solidFill>
                <a:srgbClr val="002060"/>
              </a:solidFill>
              <a:latin typeface="Times New Roman" pitchFamily="18" charset="0"/>
              <a:cs typeface="Times New Roman" pitchFamily="18" charset="0"/>
            </a:rPr>
            <a:t>към</a:t>
          </a:r>
          <a:r>
            <a:rPr lang="ru-RU" sz="1600" kern="1200" dirty="0" smtClean="0">
              <a:solidFill>
                <a:srgbClr val="002060"/>
              </a:solidFill>
              <a:latin typeface="Times New Roman" pitchFamily="18" charset="0"/>
              <a:cs typeface="Times New Roman" pitchFamily="18" charset="0"/>
            </a:rPr>
            <a:t> тях. </a:t>
          </a:r>
          <a:endParaRPr lang="bg-BG" sz="1600" kern="1200" dirty="0">
            <a:solidFill>
              <a:srgbClr val="002060"/>
            </a:solidFill>
            <a:latin typeface="Times New Roman" pitchFamily="18" charset="0"/>
            <a:cs typeface="Times New Roman" pitchFamily="18" charset="0"/>
          </a:endParaRPr>
        </a:p>
      </dsp:txBody>
      <dsp:txXfrm>
        <a:off x="41123" y="3941363"/>
        <a:ext cx="11191000" cy="76015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36D7A-2BB7-436F-AD96-4524F1AD9E48}">
      <dsp:nvSpPr>
        <dsp:cNvPr id="0" name=""/>
        <dsp:cNvSpPr/>
      </dsp:nvSpPr>
      <dsp:spPr>
        <a:xfrm>
          <a:off x="9159" y="0"/>
          <a:ext cx="9369971" cy="796836"/>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rtl="0">
            <a:lnSpc>
              <a:spcPct val="90000"/>
            </a:lnSpc>
            <a:spcBef>
              <a:spcPct val="0"/>
            </a:spcBef>
            <a:spcAft>
              <a:spcPct val="35000"/>
            </a:spcAft>
          </a:pPr>
          <a:r>
            <a:rPr lang="bg-BG" sz="2800" b="1" kern="1200" dirty="0" smtClean="0">
              <a:solidFill>
                <a:srgbClr val="002060"/>
              </a:solidFill>
              <a:latin typeface="Times New Roman" pitchFamily="18" charset="0"/>
              <a:cs typeface="Times New Roman" pitchFamily="18" charset="0"/>
            </a:rPr>
            <a:t>ДИСКОМФОРТ. НЕУДОВЛЕТВОРЕНОСТ.</a:t>
          </a:r>
          <a:endParaRPr lang="bg-BG" sz="2800" b="1" kern="1200" dirty="0">
            <a:solidFill>
              <a:srgbClr val="002060"/>
            </a:solidFill>
            <a:latin typeface="Times New Roman" pitchFamily="18" charset="0"/>
            <a:cs typeface="Times New Roman" pitchFamily="18" charset="0"/>
          </a:endParaRPr>
        </a:p>
      </dsp:txBody>
      <dsp:txXfrm>
        <a:off x="9159" y="0"/>
        <a:ext cx="9170762" cy="79683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B8079-8727-4CBE-8D77-B1DB2233B758}">
      <dsp:nvSpPr>
        <dsp:cNvPr id="0" name=""/>
        <dsp:cNvSpPr/>
      </dsp:nvSpPr>
      <dsp:spPr>
        <a:xfrm>
          <a:off x="0" y="0"/>
          <a:ext cx="9339833" cy="225646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defTabSz="711200" rtl="0">
            <a:lnSpc>
              <a:spcPct val="90000"/>
            </a:lnSpc>
            <a:spcBef>
              <a:spcPct val="0"/>
            </a:spcBef>
            <a:spcAft>
              <a:spcPct val="35000"/>
            </a:spcAft>
          </a:pPr>
          <a:r>
            <a:rPr lang="ru-RU" sz="1600" b="1" kern="1200" dirty="0" err="1" smtClean="0">
              <a:solidFill>
                <a:srgbClr val="002060"/>
              </a:solidFill>
              <a:latin typeface="Times New Roman" pitchFamily="18" charset="0"/>
              <a:cs typeface="Times New Roman" pitchFamily="18" charset="0"/>
            </a:rPr>
            <a:t>Arsenicum</a:t>
          </a:r>
          <a:r>
            <a:rPr lang="ru-RU" sz="1600" b="1" kern="1200" dirty="0" smtClean="0">
              <a:solidFill>
                <a:srgbClr val="002060"/>
              </a:solidFill>
              <a:latin typeface="Times New Roman" pitchFamily="18" charset="0"/>
              <a:cs typeface="Times New Roman" pitchFamily="18" charset="0"/>
            </a:rPr>
            <a:t> </a:t>
          </a:r>
          <a:r>
            <a:rPr lang="ru-RU" sz="1600" b="1" kern="1200" dirty="0" err="1" smtClean="0">
              <a:solidFill>
                <a:srgbClr val="002060"/>
              </a:solidFill>
              <a:latin typeface="Times New Roman" pitchFamily="18" charset="0"/>
              <a:cs typeface="Times New Roman" pitchFamily="18" charset="0"/>
            </a:rPr>
            <a:t>album</a:t>
          </a:r>
          <a:r>
            <a:rPr lang="ru-RU" sz="1600" b="1" kern="1200" dirty="0" smtClean="0">
              <a:solidFill>
                <a:srgbClr val="002060"/>
              </a:solidFill>
              <a:latin typeface="Times New Roman" pitchFamily="18" charset="0"/>
              <a:cs typeface="Times New Roman" pitchFamily="18" charset="0"/>
            </a:rPr>
            <a:t> </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бял</a:t>
          </a:r>
          <a:r>
            <a:rPr lang="ru-RU" sz="1600" kern="1200" dirty="0" smtClean="0">
              <a:solidFill>
                <a:srgbClr val="002060"/>
              </a:solidFill>
              <a:latin typeface="Times New Roman" pitchFamily="18" charset="0"/>
              <a:cs typeface="Times New Roman" pitchFamily="18" charset="0"/>
            </a:rPr>
            <a:t> окис на </a:t>
          </a:r>
          <a:r>
            <a:rPr lang="ru-RU" sz="1600" kern="1200" dirty="0" err="1" smtClean="0">
              <a:solidFill>
                <a:srgbClr val="002060"/>
              </a:solidFill>
              <a:latin typeface="Times New Roman" pitchFamily="18" charset="0"/>
              <a:cs typeface="Times New Roman" pitchFamily="18" charset="0"/>
            </a:rPr>
            <a:t>метален</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арсен</a:t>
          </a:r>
          <a:r>
            <a:rPr lang="ru-RU" sz="1600" kern="1200" dirty="0" smtClean="0">
              <a:solidFill>
                <a:srgbClr val="002060"/>
              </a:solidFill>
              <a:latin typeface="Times New Roman" pitchFamily="18" charset="0"/>
              <a:cs typeface="Times New Roman" pitchFamily="18" charset="0"/>
            </a:rPr>
            <a:t>) – </a:t>
          </a:r>
          <a:r>
            <a:rPr lang="ru-RU" sz="1600" kern="1200" dirty="0" err="1" smtClean="0">
              <a:solidFill>
                <a:srgbClr val="002060"/>
              </a:solidFill>
              <a:latin typeface="Times New Roman" pitchFamily="18" charset="0"/>
              <a:cs typeface="Times New Roman" pitchFamily="18" charset="0"/>
            </a:rPr>
            <a:t>Неспокойствие</a:t>
          </a:r>
          <a:r>
            <a:rPr lang="ru-RU" sz="1600" kern="1200" dirty="0" smtClean="0">
              <a:solidFill>
                <a:srgbClr val="002060"/>
              </a:solidFill>
              <a:latin typeface="Times New Roman" pitchFamily="18" charset="0"/>
              <a:cs typeface="Times New Roman" pitchFamily="18" charset="0"/>
            </a:rPr>
            <a:t> и </a:t>
          </a:r>
          <a:r>
            <a:rPr lang="ru-RU" sz="1600" kern="1200" dirty="0" err="1" smtClean="0">
              <a:solidFill>
                <a:srgbClr val="002060"/>
              </a:solidFill>
              <a:latin typeface="Times New Roman" pitchFamily="18" charset="0"/>
              <a:cs typeface="Times New Roman" pitchFamily="18" charset="0"/>
            </a:rPr>
            <a:t>несигурност</a:t>
          </a:r>
          <a:r>
            <a:rPr lang="ru-RU" sz="1600" kern="1200" dirty="0" smtClean="0">
              <a:solidFill>
                <a:srgbClr val="002060"/>
              </a:solidFill>
              <a:latin typeface="Times New Roman" pitchFamily="18" charset="0"/>
              <a:cs typeface="Times New Roman" pitchFamily="18" charset="0"/>
            </a:rPr>
            <a:t>, притеснение за </a:t>
          </a:r>
          <a:r>
            <a:rPr lang="ru-RU" sz="1600" kern="1200" dirty="0" err="1" smtClean="0">
              <a:solidFill>
                <a:srgbClr val="002060"/>
              </a:solidFill>
              <a:latin typeface="Times New Roman" pitchFamily="18" charset="0"/>
              <a:cs typeface="Times New Roman" pitchFamily="18" charset="0"/>
            </a:rPr>
            <a:t>здравето</a:t>
          </a:r>
          <a:r>
            <a:rPr lang="ru-RU" sz="1600" kern="1200" dirty="0" smtClean="0">
              <a:solidFill>
                <a:srgbClr val="002060"/>
              </a:solidFill>
              <a:latin typeface="Times New Roman" pitchFamily="18" charset="0"/>
              <a:cs typeface="Times New Roman" pitchFamily="18" charset="0"/>
            </a:rPr>
            <a:t> и страх от </a:t>
          </a:r>
          <a:r>
            <a:rPr lang="ru-RU" sz="1600" kern="1200" dirty="0" err="1" smtClean="0">
              <a:solidFill>
                <a:srgbClr val="002060"/>
              </a:solidFill>
              <a:latin typeface="Times New Roman" pitchFamily="18" charset="0"/>
              <a:cs typeface="Times New Roman" pitchFamily="18" charset="0"/>
            </a:rPr>
            <a:t>смъртта</a:t>
          </a:r>
          <a:r>
            <a:rPr lang="ru-RU" sz="1600" kern="1200" dirty="0" smtClean="0">
              <a:solidFill>
                <a:srgbClr val="002060"/>
              </a:solidFill>
              <a:latin typeface="Times New Roman" pitchFamily="18" charset="0"/>
              <a:cs typeface="Times New Roman" pitchFamily="18" charset="0"/>
            </a:rPr>
            <a:t>. Много </a:t>
          </a:r>
          <a:r>
            <a:rPr lang="ru-RU" sz="1600" kern="1200" dirty="0" err="1" smtClean="0">
              <a:solidFill>
                <a:srgbClr val="002060"/>
              </a:solidFill>
              <a:latin typeface="Times New Roman" pitchFamily="18" charset="0"/>
              <a:cs typeface="Times New Roman" pitchFamily="18" charset="0"/>
            </a:rPr>
            <a:t>подредени</a:t>
          </a:r>
          <a:r>
            <a:rPr lang="ru-RU" sz="1600" kern="1200" dirty="0" smtClean="0">
              <a:solidFill>
                <a:srgbClr val="002060"/>
              </a:solidFill>
              <a:latin typeface="Times New Roman" pitchFamily="18" charset="0"/>
              <a:cs typeface="Times New Roman" pitchFamily="18" charset="0"/>
            </a:rPr>
            <a:t>. Дразнят се </a:t>
          </a:r>
          <a:r>
            <a:rPr lang="ru-RU" sz="1600" kern="1200" dirty="0" err="1" smtClean="0">
              <a:solidFill>
                <a:srgbClr val="002060"/>
              </a:solidFill>
              <a:latin typeface="Times New Roman" pitchFamily="18" charset="0"/>
              <a:cs typeface="Times New Roman" pitchFamily="18" charset="0"/>
            </a:rPr>
            <a:t>като</a:t>
          </a:r>
          <a:r>
            <a:rPr lang="ru-RU" sz="1600" kern="1200" dirty="0" smtClean="0">
              <a:solidFill>
                <a:srgbClr val="002060"/>
              </a:solidFill>
              <a:latin typeface="Times New Roman" pitchFamily="18" charset="0"/>
              <a:cs typeface="Times New Roman" pitchFamily="18" charset="0"/>
            </a:rPr>
            <a:t> им се </a:t>
          </a:r>
          <a:r>
            <a:rPr lang="ru-RU" sz="1600" kern="1200" dirty="0" err="1" smtClean="0">
              <a:solidFill>
                <a:srgbClr val="002060"/>
              </a:solidFill>
              <a:latin typeface="Times New Roman" pitchFamily="18" charset="0"/>
              <a:cs typeface="Times New Roman" pitchFamily="18" charset="0"/>
            </a:rPr>
            <a:t>пипат</a:t>
          </a:r>
          <a:r>
            <a:rPr lang="ru-RU" sz="1600" kern="1200" dirty="0" smtClean="0">
              <a:solidFill>
                <a:srgbClr val="002060"/>
              </a:solidFill>
              <a:latin typeface="Times New Roman" pitchFamily="18" charset="0"/>
              <a:cs typeface="Times New Roman" pitchFamily="18" charset="0"/>
            </a:rPr>
            <a:t> или </a:t>
          </a:r>
          <a:r>
            <a:rPr lang="ru-RU" sz="1600" kern="1200" dirty="0" err="1" smtClean="0">
              <a:solidFill>
                <a:srgbClr val="002060"/>
              </a:solidFill>
              <a:latin typeface="Times New Roman" pitchFamily="18" charset="0"/>
              <a:cs typeface="Times New Roman" pitchFamily="18" charset="0"/>
            </a:rPr>
            <a:t>разхвърлят</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нещата</a:t>
          </a:r>
          <a:r>
            <a:rPr lang="ru-RU" sz="1600" kern="1200" dirty="0" smtClean="0">
              <a:solidFill>
                <a:srgbClr val="002060"/>
              </a:solidFill>
              <a:latin typeface="Times New Roman" pitchFamily="18" charset="0"/>
              <a:cs typeface="Times New Roman" pitchFamily="18" charset="0"/>
            </a:rPr>
            <a:t>. Тревожат се за </a:t>
          </a:r>
          <a:r>
            <a:rPr lang="ru-RU" sz="1600" kern="1200" dirty="0" err="1" smtClean="0">
              <a:solidFill>
                <a:srgbClr val="002060"/>
              </a:solidFill>
              <a:latin typeface="Times New Roman" pitchFamily="18" charset="0"/>
              <a:cs typeface="Times New Roman" pitchFamily="18" charset="0"/>
            </a:rPr>
            <a:t>дреболии</a:t>
          </a:r>
          <a:r>
            <a:rPr lang="ru-RU" sz="1600" kern="1200" dirty="0" smtClean="0">
              <a:solidFill>
                <a:srgbClr val="002060"/>
              </a:solidFill>
              <a:latin typeface="Times New Roman" pitchFamily="18" charset="0"/>
              <a:cs typeface="Times New Roman" pitchFamily="18" charset="0"/>
            </a:rPr>
            <a:t>.</a:t>
          </a:r>
          <a:endParaRPr lang="bg-BG" sz="1600" kern="1200" dirty="0" smtClean="0">
            <a:solidFill>
              <a:srgbClr val="002060"/>
            </a:solidFill>
            <a:latin typeface="Times New Roman" pitchFamily="18" charset="0"/>
            <a:cs typeface="Times New Roman" pitchFamily="18" charset="0"/>
          </a:endParaRPr>
        </a:p>
        <a:p>
          <a:pPr lvl="0" defTabSz="711200">
            <a:lnSpc>
              <a:spcPct val="90000"/>
            </a:lnSpc>
            <a:spcBef>
              <a:spcPct val="0"/>
            </a:spcBef>
            <a:spcAft>
              <a:spcPct val="35000"/>
            </a:spcAft>
          </a:pPr>
          <a:r>
            <a:rPr lang="ru-RU" sz="1600" b="1" kern="1200" dirty="0" err="1" smtClean="0">
              <a:solidFill>
                <a:srgbClr val="002060"/>
              </a:solidFill>
              <a:latin typeface="Times New Roman" pitchFamily="18" charset="0"/>
              <a:cs typeface="Times New Roman" pitchFamily="18" charset="0"/>
            </a:rPr>
            <a:t>Zinc</a:t>
          </a:r>
          <a:r>
            <a:rPr lang="ru-RU" sz="1600" kern="1200" dirty="0" smtClean="0">
              <a:solidFill>
                <a:srgbClr val="002060"/>
              </a:solidFill>
              <a:latin typeface="Times New Roman" pitchFamily="18" charset="0"/>
              <a:cs typeface="Times New Roman" pitchFamily="18" charset="0"/>
            </a:rPr>
            <a:t> (цинк) – </a:t>
          </a:r>
          <a:r>
            <a:rPr lang="ru-RU" sz="1600" kern="1200" dirty="0" err="1" smtClean="0">
              <a:solidFill>
                <a:srgbClr val="002060"/>
              </a:solidFill>
              <a:latin typeface="Times New Roman" pitchFamily="18" charset="0"/>
              <a:cs typeface="Times New Roman" pitchFamily="18" charset="0"/>
            </a:rPr>
            <a:t>Неспокойствие</a:t>
          </a:r>
          <a:r>
            <a:rPr lang="ru-RU" sz="1600" kern="1200" dirty="0" smtClean="0">
              <a:solidFill>
                <a:srgbClr val="002060"/>
              </a:solidFill>
              <a:latin typeface="Times New Roman" pitchFamily="18" charset="0"/>
              <a:cs typeface="Times New Roman" pitchFamily="18" charset="0"/>
            </a:rPr>
            <a:t> и </a:t>
          </a:r>
          <a:r>
            <a:rPr lang="ru-RU" sz="1600" kern="1200" dirty="0" err="1" smtClean="0">
              <a:solidFill>
                <a:srgbClr val="002060"/>
              </a:solidFill>
              <a:latin typeface="Times New Roman" pitchFamily="18" charset="0"/>
              <a:cs typeface="Times New Roman" pitchFamily="18" charset="0"/>
            </a:rPr>
            <a:t>нервност</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Неспокойни</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крака</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Треперене</a:t>
          </a:r>
          <a:r>
            <a:rPr lang="ru-RU" sz="1600" kern="1200" dirty="0" smtClean="0">
              <a:solidFill>
                <a:srgbClr val="002060"/>
              </a:solidFill>
              <a:latin typeface="Times New Roman" pitchFamily="18" charset="0"/>
              <a:cs typeface="Times New Roman" pitchFamily="18" charset="0"/>
            </a:rPr>
            <a:t> и </a:t>
          </a:r>
          <a:r>
            <a:rPr lang="ru-RU" sz="1600" kern="1200" dirty="0" err="1" smtClean="0">
              <a:solidFill>
                <a:srgbClr val="002060"/>
              </a:solidFill>
              <a:latin typeface="Times New Roman" pitchFamily="18" charset="0"/>
              <a:cs typeface="Times New Roman" pitchFamily="18" charset="0"/>
            </a:rPr>
            <a:t>потрепване</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Неспокойни</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крака</a:t>
          </a:r>
          <a:r>
            <a:rPr lang="ru-RU" sz="1600" kern="1200" dirty="0" smtClean="0">
              <a:solidFill>
                <a:srgbClr val="002060"/>
              </a:solidFill>
              <a:latin typeface="Times New Roman" pitchFamily="18" charset="0"/>
              <a:cs typeface="Times New Roman" pitchFamily="18" charset="0"/>
            </a:rPr>
            <a:t> по </a:t>
          </a:r>
          <a:r>
            <a:rPr lang="ru-RU" sz="1600" kern="1200" dirty="0" err="1" smtClean="0">
              <a:solidFill>
                <a:srgbClr val="002060"/>
              </a:solidFill>
              <a:latin typeface="Times New Roman" pitchFamily="18" charset="0"/>
              <a:cs typeface="Times New Roman" pitchFamily="18" charset="0"/>
            </a:rPr>
            <a:t>време</a:t>
          </a:r>
          <a:r>
            <a:rPr lang="ru-RU" sz="1600" kern="1200" dirty="0" smtClean="0">
              <a:solidFill>
                <a:srgbClr val="002060"/>
              </a:solidFill>
              <a:latin typeface="Times New Roman" pitchFamily="18" charset="0"/>
              <a:cs typeface="Times New Roman" pitchFamily="18" charset="0"/>
            </a:rPr>
            <a:t> на </a:t>
          </a:r>
          <a:r>
            <a:rPr lang="ru-RU" sz="1600" kern="1200" dirty="0" err="1" smtClean="0">
              <a:solidFill>
                <a:srgbClr val="002060"/>
              </a:solidFill>
              <a:latin typeface="Times New Roman" pitchFamily="18" charset="0"/>
              <a:cs typeface="Times New Roman" pitchFamily="18" charset="0"/>
            </a:rPr>
            <a:t>сън</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Оплакват</a:t>
          </a:r>
          <a:r>
            <a:rPr lang="ru-RU" sz="1600" kern="1200" dirty="0" smtClean="0">
              <a:solidFill>
                <a:srgbClr val="002060"/>
              </a:solidFill>
              <a:latin typeface="Times New Roman" pitchFamily="18" charset="0"/>
              <a:cs typeface="Times New Roman" pitchFamily="18" charset="0"/>
            </a:rPr>
            <a:t> се. Силен </a:t>
          </a:r>
          <a:r>
            <a:rPr lang="ru-RU" sz="1600" kern="1200" dirty="0" err="1" smtClean="0">
              <a:solidFill>
                <a:srgbClr val="002060"/>
              </a:solidFill>
              <a:latin typeface="Times New Roman" pitchFamily="18" charset="0"/>
              <a:cs typeface="Times New Roman" pitchFamily="18" charset="0"/>
            </a:rPr>
            <a:t>гняв</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Чувстват</a:t>
          </a:r>
          <a:r>
            <a:rPr lang="ru-RU" sz="1600" kern="1200" dirty="0" smtClean="0">
              <a:solidFill>
                <a:srgbClr val="002060"/>
              </a:solidFill>
              <a:latin typeface="Times New Roman" pitchFamily="18" charset="0"/>
              <a:cs typeface="Times New Roman" pitchFamily="18" charset="0"/>
            </a:rPr>
            <a:t> се </a:t>
          </a:r>
          <a:r>
            <a:rPr lang="ru-RU" sz="1600" kern="1200" dirty="0" err="1" smtClean="0">
              <a:solidFill>
                <a:srgbClr val="002060"/>
              </a:solidFill>
              <a:latin typeface="Times New Roman" pitchFamily="18" charset="0"/>
              <a:cs typeface="Times New Roman" pitchFamily="18" charset="0"/>
            </a:rPr>
            <a:t>като</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престъпници</a:t>
          </a:r>
          <a:r>
            <a:rPr lang="ru-RU" sz="1600" kern="1200" dirty="0" smtClean="0">
              <a:solidFill>
                <a:srgbClr val="002060"/>
              </a:solidFill>
              <a:latin typeface="Times New Roman" pitchFamily="18" charset="0"/>
              <a:cs typeface="Times New Roman" pitchFamily="18" charset="0"/>
            </a:rPr>
            <a:t>. Грешки при </a:t>
          </a:r>
          <a:r>
            <a:rPr lang="ru-RU" sz="1600" kern="1200" dirty="0" err="1" smtClean="0">
              <a:solidFill>
                <a:srgbClr val="002060"/>
              </a:solidFill>
              <a:latin typeface="Times New Roman" pitchFamily="18" charset="0"/>
              <a:cs typeface="Times New Roman" pitchFamily="18" charset="0"/>
            </a:rPr>
            <a:t>говорене</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иписане</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Склонност</a:t>
          </a:r>
          <a:r>
            <a:rPr lang="ru-RU" sz="1600" kern="1200" dirty="0" smtClean="0">
              <a:solidFill>
                <a:srgbClr val="002060"/>
              </a:solidFill>
              <a:latin typeface="Times New Roman" pitchFamily="18" charset="0"/>
              <a:cs typeface="Times New Roman" pitchFamily="18" charset="0"/>
            </a:rPr>
            <a:t> да </a:t>
          </a:r>
          <a:r>
            <a:rPr lang="ru-RU" sz="1600" kern="1200" dirty="0" err="1" smtClean="0">
              <a:solidFill>
                <a:srgbClr val="002060"/>
              </a:solidFill>
              <a:latin typeface="Times New Roman" pitchFamily="18" charset="0"/>
              <a:cs typeface="Times New Roman" pitchFamily="18" charset="0"/>
            </a:rPr>
            <a:t>слагат</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всичко</a:t>
          </a:r>
          <a:r>
            <a:rPr lang="ru-RU" sz="1600" kern="1200" dirty="0" smtClean="0">
              <a:solidFill>
                <a:srgbClr val="002060"/>
              </a:solidFill>
              <a:latin typeface="Times New Roman" pitchFamily="18" charset="0"/>
              <a:cs typeface="Times New Roman" pitchFamily="18" charset="0"/>
            </a:rPr>
            <a:t> в </a:t>
          </a:r>
          <a:r>
            <a:rPr lang="ru-RU" sz="1600" kern="1200" dirty="0" err="1" smtClean="0">
              <a:solidFill>
                <a:srgbClr val="002060"/>
              </a:solidFill>
              <a:latin typeface="Times New Roman" pitchFamily="18" charset="0"/>
              <a:cs typeface="Times New Roman" pitchFamily="18" charset="0"/>
            </a:rPr>
            <a:t>устата</a:t>
          </a:r>
          <a:r>
            <a:rPr lang="ru-RU" sz="1600" kern="1200" dirty="0" smtClean="0">
              <a:solidFill>
                <a:srgbClr val="002060"/>
              </a:solidFill>
              <a:latin typeface="Times New Roman" pitchFamily="18" charset="0"/>
              <a:cs typeface="Times New Roman" pitchFamily="18" charset="0"/>
            </a:rPr>
            <a:t> си и да </a:t>
          </a:r>
          <a:r>
            <a:rPr lang="ru-RU" sz="1600" kern="1200" dirty="0" err="1" smtClean="0">
              <a:solidFill>
                <a:srgbClr val="002060"/>
              </a:solidFill>
              <a:latin typeface="Times New Roman" pitchFamily="18" charset="0"/>
              <a:cs typeface="Times New Roman" pitchFamily="18" charset="0"/>
            </a:rPr>
            <a:t>го</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ближат</a:t>
          </a:r>
          <a:r>
            <a:rPr lang="ru-RU" sz="1600" kern="1200" dirty="0" smtClean="0">
              <a:solidFill>
                <a:srgbClr val="002060"/>
              </a:solidFill>
              <a:latin typeface="Times New Roman" pitchFamily="18" charset="0"/>
              <a:cs typeface="Times New Roman" pitchFamily="18" charset="0"/>
            </a:rPr>
            <a:t>. </a:t>
          </a:r>
          <a:r>
            <a:rPr lang="ru-RU" sz="1600" kern="1200" dirty="0" err="1" smtClean="0">
              <a:solidFill>
                <a:srgbClr val="002060"/>
              </a:solidFill>
              <a:latin typeface="Times New Roman" pitchFamily="18" charset="0"/>
              <a:cs typeface="Times New Roman" pitchFamily="18" charset="0"/>
            </a:rPr>
            <a:t>Интелектуално</a:t>
          </a:r>
          <a:r>
            <a:rPr lang="ru-RU" sz="1600" kern="1200" dirty="0" smtClean="0">
              <a:solidFill>
                <a:srgbClr val="002060"/>
              </a:solidFill>
              <a:latin typeface="Times New Roman" pitchFamily="18" charset="0"/>
              <a:cs typeface="Times New Roman" pitchFamily="18" charset="0"/>
            </a:rPr>
            <a:t> преждевременно </a:t>
          </a:r>
          <a:r>
            <a:rPr lang="ru-RU" sz="1600" kern="1200" dirty="0" err="1" smtClean="0">
              <a:solidFill>
                <a:srgbClr val="002060"/>
              </a:solidFill>
              <a:latin typeface="Times New Roman" pitchFamily="18" charset="0"/>
              <a:cs typeface="Times New Roman" pitchFamily="18" charset="0"/>
            </a:rPr>
            <a:t>развити</a:t>
          </a:r>
          <a:r>
            <a:rPr lang="ru-RU" sz="1600" kern="1200" dirty="0" smtClean="0">
              <a:solidFill>
                <a:srgbClr val="002060"/>
              </a:solidFill>
              <a:latin typeface="Times New Roman" pitchFamily="18" charset="0"/>
              <a:cs typeface="Times New Roman" pitchFamily="18" charset="0"/>
            </a:rPr>
            <a:t>.</a:t>
          </a:r>
          <a:endParaRPr lang="bg-BG" sz="1600" kern="1200" dirty="0" smtClean="0">
            <a:solidFill>
              <a:srgbClr val="002060"/>
            </a:solidFill>
            <a:latin typeface="Times New Roman" pitchFamily="18" charset="0"/>
            <a:cs typeface="Times New Roman" pitchFamily="18" charset="0"/>
          </a:endParaRPr>
        </a:p>
        <a:p>
          <a:pPr lvl="0" algn="ctr" defTabSz="711200" rtl="0">
            <a:lnSpc>
              <a:spcPct val="90000"/>
            </a:lnSpc>
            <a:spcBef>
              <a:spcPct val="0"/>
            </a:spcBef>
            <a:spcAft>
              <a:spcPct val="35000"/>
            </a:spcAft>
          </a:pPr>
          <a:endParaRPr lang="bg-BG" sz="1600" kern="1200" dirty="0">
            <a:solidFill>
              <a:srgbClr val="002060"/>
            </a:solidFill>
            <a:latin typeface="Times New Roman" pitchFamily="18" charset="0"/>
            <a:cs typeface="Times New Roman" pitchFamily="18" charset="0"/>
          </a:endParaRPr>
        </a:p>
      </dsp:txBody>
      <dsp:txXfrm>
        <a:off x="66090" y="66090"/>
        <a:ext cx="7007598" cy="2124286"/>
      </dsp:txXfrm>
    </dsp:sp>
    <dsp:sp modelId="{DD0349D1-4C62-46AF-8AC0-545447E4A5F8}">
      <dsp:nvSpPr>
        <dsp:cNvPr id="0" name=""/>
        <dsp:cNvSpPr/>
      </dsp:nvSpPr>
      <dsp:spPr>
        <a:xfrm>
          <a:off x="1648205" y="2757902"/>
          <a:ext cx="9339833" cy="2256466"/>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kern="1200" dirty="0" err="1" smtClean="0">
              <a:solidFill>
                <a:schemeClr val="bg1"/>
              </a:solidFill>
              <a:latin typeface="Times New Roman" pitchFamily="18" charset="0"/>
              <a:cs typeface="Times New Roman" pitchFamily="18" charset="0"/>
            </a:rPr>
            <a:t>Tuberculinum</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нозод</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Злобни</a:t>
          </a:r>
          <a:r>
            <a:rPr lang="ru-RU" sz="1800" kern="1200" dirty="0" smtClean="0">
              <a:solidFill>
                <a:schemeClr val="bg1"/>
              </a:solidFill>
              <a:latin typeface="Times New Roman" pitchFamily="18" charset="0"/>
              <a:cs typeface="Times New Roman" pitchFamily="18" charset="0"/>
            </a:rPr>
            <a:t> и вечно </a:t>
          </a:r>
          <a:r>
            <a:rPr lang="ru-RU" sz="1800" kern="1200" dirty="0" err="1" smtClean="0">
              <a:solidFill>
                <a:schemeClr val="bg1"/>
              </a:solidFill>
              <a:latin typeface="Times New Roman" pitchFamily="18" charset="0"/>
              <a:cs typeface="Times New Roman" pitchFamily="18" charset="0"/>
            </a:rPr>
            <a:t>недоволни</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Алергични</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към</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котки</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Лоши</a:t>
          </a:r>
          <a:r>
            <a:rPr lang="ru-RU" sz="1800" kern="1200" dirty="0" smtClean="0">
              <a:solidFill>
                <a:schemeClr val="bg1"/>
              </a:solidFill>
              <a:latin typeface="Times New Roman" pitchFamily="18" charset="0"/>
              <a:cs typeface="Times New Roman" pitchFamily="18" charset="0"/>
            </a:rPr>
            <a:t>  в </a:t>
          </a:r>
          <a:r>
            <a:rPr lang="ru-RU" sz="1800" kern="1200" dirty="0" err="1" smtClean="0">
              <a:solidFill>
                <a:schemeClr val="bg1"/>
              </a:solidFill>
              <a:latin typeface="Times New Roman" pitchFamily="18" charset="0"/>
              <a:cs typeface="Times New Roman" pitchFamily="18" charset="0"/>
            </a:rPr>
            <a:t>къщи</a:t>
          </a:r>
          <a:r>
            <a:rPr lang="ru-RU" sz="1800" kern="1200" dirty="0" smtClean="0">
              <a:solidFill>
                <a:schemeClr val="bg1"/>
              </a:solidFill>
              <a:latin typeface="Times New Roman" pitchFamily="18" charset="0"/>
              <a:cs typeface="Times New Roman" pitchFamily="18" charset="0"/>
            </a:rPr>
            <a:t> , </a:t>
          </a:r>
          <a:r>
            <a:rPr lang="ru-RU" sz="1800" kern="1200" dirty="0" err="1" smtClean="0">
              <a:solidFill>
                <a:schemeClr val="bg1"/>
              </a:solidFill>
              <a:latin typeface="Times New Roman" pitchFamily="18" charset="0"/>
              <a:cs typeface="Times New Roman" pitchFamily="18" charset="0"/>
            </a:rPr>
            <a:t>добри</a:t>
          </a:r>
          <a:r>
            <a:rPr lang="ru-RU" sz="1800" kern="1200" dirty="0" smtClean="0">
              <a:solidFill>
                <a:schemeClr val="bg1"/>
              </a:solidFill>
              <a:latin typeface="Times New Roman" pitchFamily="18" charset="0"/>
              <a:cs typeface="Times New Roman" pitchFamily="18" charset="0"/>
            </a:rPr>
            <a:t> в училище. </a:t>
          </a:r>
          <a:r>
            <a:rPr lang="ru-RU" sz="1800" kern="1200" dirty="0" err="1" smtClean="0">
              <a:solidFill>
                <a:schemeClr val="bg1"/>
              </a:solidFill>
              <a:latin typeface="Times New Roman" pitchFamily="18" charset="0"/>
              <a:cs typeface="Times New Roman" pitchFamily="18" charset="0"/>
            </a:rPr>
            <a:t>Променливо</a:t>
          </a:r>
          <a:r>
            <a:rPr lang="ru-RU" sz="1800" kern="1200" dirty="0" smtClean="0">
              <a:solidFill>
                <a:schemeClr val="bg1"/>
              </a:solidFill>
              <a:latin typeface="Times New Roman" pitchFamily="18" charset="0"/>
              <a:cs typeface="Times New Roman" pitchFamily="18" charset="0"/>
            </a:rPr>
            <a:t> настроение, </a:t>
          </a:r>
          <a:r>
            <a:rPr lang="ru-RU" sz="1800" kern="1200" dirty="0" err="1" smtClean="0">
              <a:solidFill>
                <a:schemeClr val="bg1"/>
              </a:solidFill>
              <a:latin typeface="Times New Roman" pitchFamily="18" charset="0"/>
              <a:cs typeface="Times New Roman" pitchFamily="18" charset="0"/>
            </a:rPr>
            <a:t>деструктивност</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Пристъпи</a:t>
          </a:r>
          <a:r>
            <a:rPr lang="ru-RU" sz="1800" kern="1200" dirty="0" smtClean="0">
              <a:solidFill>
                <a:schemeClr val="bg1"/>
              </a:solidFill>
              <a:latin typeface="Times New Roman" pitchFamily="18" charset="0"/>
              <a:cs typeface="Times New Roman" pitchFamily="18" charset="0"/>
            </a:rPr>
            <a:t> на </a:t>
          </a:r>
          <a:r>
            <a:rPr lang="ru-RU" sz="1800" kern="1200" dirty="0" err="1" smtClean="0">
              <a:solidFill>
                <a:schemeClr val="bg1"/>
              </a:solidFill>
              <a:latin typeface="Times New Roman" pitchFamily="18" charset="0"/>
              <a:cs typeface="Times New Roman" pitchFamily="18" charset="0"/>
            </a:rPr>
            <a:t>гняв</a:t>
          </a:r>
          <a:r>
            <a:rPr lang="ru-RU" sz="1800" kern="1200" dirty="0" smtClean="0">
              <a:solidFill>
                <a:schemeClr val="bg1"/>
              </a:solidFill>
              <a:latin typeface="Times New Roman" pitchFamily="18" charset="0"/>
              <a:cs typeface="Times New Roman" pitchFamily="18" charset="0"/>
            </a:rPr>
            <a:t> при </a:t>
          </a:r>
          <a:r>
            <a:rPr lang="ru-RU" sz="1800" kern="1200" dirty="0" err="1" smtClean="0">
              <a:solidFill>
                <a:schemeClr val="bg1"/>
              </a:solidFill>
              <a:latin typeface="Times New Roman" pitchFamily="18" charset="0"/>
              <a:cs typeface="Times New Roman" pitchFamily="18" charset="0"/>
            </a:rPr>
            <a:t>приятни</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събития</a:t>
          </a:r>
          <a:r>
            <a:rPr lang="ru-RU" sz="1800" kern="1200" dirty="0" smtClean="0">
              <a:solidFill>
                <a:schemeClr val="bg1"/>
              </a:solidFill>
              <a:latin typeface="Times New Roman" pitchFamily="18" charset="0"/>
              <a:cs typeface="Times New Roman" pitchFamily="18" charset="0"/>
            </a:rPr>
            <a:t>  - </a:t>
          </a:r>
          <a:r>
            <a:rPr lang="ru-RU" sz="1800" kern="1200" dirty="0" err="1" smtClean="0">
              <a:solidFill>
                <a:schemeClr val="bg1"/>
              </a:solidFill>
              <a:latin typeface="Times New Roman" pitchFamily="18" charset="0"/>
              <a:cs typeface="Times New Roman" pitchFamily="18" charset="0"/>
            </a:rPr>
            <a:t>празник</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излизане</a:t>
          </a:r>
          <a:r>
            <a:rPr lang="ru-RU" sz="1800" kern="1200" dirty="0" smtClean="0">
              <a:solidFill>
                <a:schemeClr val="bg1"/>
              </a:solidFill>
              <a:latin typeface="Times New Roman" pitchFamily="18" charset="0"/>
              <a:cs typeface="Times New Roman" pitchFamily="18" charset="0"/>
            </a:rPr>
            <a:t> – с </a:t>
          </a:r>
          <a:r>
            <a:rPr lang="ru-RU" sz="1800" kern="1200" dirty="0" err="1" smtClean="0">
              <a:solidFill>
                <a:schemeClr val="bg1"/>
              </a:solidFill>
              <a:latin typeface="Times New Roman" pitchFamily="18" charset="0"/>
              <a:cs typeface="Times New Roman" pitchFamily="18" charset="0"/>
            </a:rPr>
            <a:t>което</a:t>
          </a:r>
          <a:r>
            <a:rPr lang="ru-RU" sz="1800" kern="1200" dirty="0" smtClean="0">
              <a:solidFill>
                <a:schemeClr val="bg1"/>
              </a:solidFill>
              <a:latin typeface="Times New Roman" pitchFamily="18" charset="0"/>
              <a:cs typeface="Times New Roman" pitchFamily="18" charset="0"/>
            </a:rPr>
            <a:t> развалят </a:t>
          </a:r>
          <a:r>
            <a:rPr lang="ru-RU" sz="1800" kern="1200" dirty="0" err="1" smtClean="0">
              <a:solidFill>
                <a:schemeClr val="bg1"/>
              </a:solidFill>
              <a:latin typeface="Times New Roman" pitchFamily="18" charset="0"/>
              <a:cs typeface="Times New Roman" pitchFamily="18" charset="0"/>
            </a:rPr>
            <a:t>настроението</a:t>
          </a:r>
          <a:r>
            <a:rPr lang="ru-RU" sz="1800" kern="1200" dirty="0" smtClean="0">
              <a:solidFill>
                <a:schemeClr val="bg1"/>
              </a:solidFill>
              <a:latin typeface="Times New Roman" pitchFamily="18" charset="0"/>
              <a:cs typeface="Times New Roman" pitchFamily="18" charset="0"/>
            </a:rPr>
            <a:t> на </a:t>
          </a:r>
          <a:r>
            <a:rPr lang="ru-RU" sz="1800" kern="1200" dirty="0" err="1" smtClean="0">
              <a:solidFill>
                <a:schemeClr val="bg1"/>
              </a:solidFill>
              <a:latin typeface="Times New Roman" pitchFamily="18" charset="0"/>
              <a:cs typeface="Times New Roman" pitchFamily="18" charset="0"/>
            </a:rPr>
            <a:t>другите</a:t>
          </a:r>
          <a:r>
            <a:rPr lang="ru-RU" sz="1800" kern="1200" dirty="0" smtClean="0">
              <a:solidFill>
                <a:schemeClr val="bg1"/>
              </a:solidFill>
              <a:latin typeface="Times New Roman" pitchFamily="18" charset="0"/>
              <a:cs typeface="Times New Roman" pitchFamily="18" charset="0"/>
            </a:rPr>
            <a:t> от </a:t>
          </a:r>
          <a:r>
            <a:rPr lang="ru-RU" sz="1800" kern="1200" dirty="0" err="1" smtClean="0">
              <a:solidFill>
                <a:schemeClr val="bg1"/>
              </a:solidFill>
              <a:latin typeface="Times New Roman" pitchFamily="18" charset="0"/>
              <a:cs typeface="Times New Roman" pitchFamily="18" charset="0"/>
            </a:rPr>
            <a:t>семейството</a:t>
          </a:r>
          <a:r>
            <a:rPr lang="ru-RU" sz="1800" kern="1200" dirty="0" smtClean="0">
              <a:solidFill>
                <a:schemeClr val="bg1"/>
              </a:solidFill>
              <a:latin typeface="Times New Roman" pitchFamily="18" charset="0"/>
              <a:cs typeface="Times New Roman" pitchFamily="18" charset="0"/>
            </a:rPr>
            <a:t>. Огромна </a:t>
          </a:r>
          <a:r>
            <a:rPr lang="ru-RU" sz="1800" kern="1200" dirty="0" err="1" smtClean="0">
              <a:solidFill>
                <a:schemeClr val="bg1"/>
              </a:solidFill>
              <a:latin typeface="Times New Roman" pitchFamily="18" charset="0"/>
              <a:cs typeface="Times New Roman" pitchFamily="18" charset="0"/>
            </a:rPr>
            <a:t>енергия</a:t>
          </a:r>
          <a:r>
            <a:rPr lang="ru-RU" sz="1800" kern="1200" dirty="0" smtClean="0">
              <a:solidFill>
                <a:schemeClr val="bg1"/>
              </a:solidFill>
              <a:latin typeface="Times New Roman" pitchFamily="18" charset="0"/>
              <a:cs typeface="Times New Roman" pitchFamily="18" charset="0"/>
            </a:rPr>
            <a:t>. През </a:t>
          </a:r>
          <a:r>
            <a:rPr lang="ru-RU" sz="1800" kern="1200" dirty="0" err="1" smtClean="0">
              <a:solidFill>
                <a:schemeClr val="bg1"/>
              </a:solidFill>
              <a:latin typeface="Times New Roman" pitchFamily="18" charset="0"/>
              <a:cs typeface="Times New Roman" pitchFamily="18" charset="0"/>
            </a:rPr>
            <a:t>нощта</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скърцат</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със</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зъби</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Тичат</a:t>
          </a:r>
          <a:r>
            <a:rPr lang="ru-RU" sz="1800" kern="1200" dirty="0" smtClean="0">
              <a:solidFill>
                <a:schemeClr val="bg1"/>
              </a:solidFill>
              <a:latin typeface="Times New Roman" pitchFamily="18" charset="0"/>
              <a:cs typeface="Times New Roman" pitchFamily="18" charset="0"/>
            </a:rPr>
            <a:t> и </a:t>
          </a:r>
          <a:r>
            <a:rPr lang="ru-RU" sz="1800" kern="1200" dirty="0" err="1" smtClean="0">
              <a:solidFill>
                <a:schemeClr val="bg1"/>
              </a:solidFill>
              <a:latin typeface="Times New Roman" pitchFamily="18" charset="0"/>
              <a:cs typeface="Times New Roman" pitchFamily="18" charset="0"/>
            </a:rPr>
            <a:t>крещят</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Удрят</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блъскат</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другите</a:t>
          </a:r>
          <a:r>
            <a:rPr lang="ru-RU" sz="1800" kern="1200" dirty="0" smtClean="0">
              <a:solidFill>
                <a:schemeClr val="bg1"/>
              </a:solidFill>
              <a:latin typeface="Times New Roman" pitchFamily="18" charset="0"/>
              <a:cs typeface="Times New Roman" pitchFamily="18" charset="0"/>
            </a:rPr>
            <a:t>. При игра се </a:t>
          </a:r>
          <a:r>
            <a:rPr lang="ru-RU" sz="1800" kern="1200" dirty="0" err="1" smtClean="0">
              <a:solidFill>
                <a:schemeClr val="bg1"/>
              </a:solidFill>
              <a:latin typeface="Times New Roman" pitchFamily="18" charset="0"/>
              <a:cs typeface="Times New Roman" pitchFamily="18" charset="0"/>
            </a:rPr>
            <a:t>прехвърлят</a:t>
          </a:r>
          <a:r>
            <a:rPr lang="ru-RU" sz="1800" kern="1200" dirty="0" smtClean="0">
              <a:solidFill>
                <a:schemeClr val="bg1"/>
              </a:solidFill>
              <a:latin typeface="Times New Roman" pitchFamily="18" charset="0"/>
              <a:cs typeface="Times New Roman" pitchFamily="18" charset="0"/>
            </a:rPr>
            <a:t> от предмет на предмет. </a:t>
          </a:r>
          <a:r>
            <a:rPr lang="ru-RU" sz="1800" kern="1200" dirty="0" err="1" smtClean="0">
              <a:solidFill>
                <a:schemeClr val="bg1"/>
              </a:solidFill>
              <a:latin typeface="Times New Roman" pitchFamily="18" charset="0"/>
              <a:cs typeface="Times New Roman" pitchFamily="18" charset="0"/>
            </a:rPr>
            <a:t>Чупят</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ценни</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предмети</a:t>
          </a:r>
          <a:r>
            <a:rPr lang="ru-RU" sz="1800" kern="1200" dirty="0" smtClean="0">
              <a:solidFill>
                <a:schemeClr val="bg1"/>
              </a:solidFill>
              <a:latin typeface="Times New Roman" pitchFamily="18" charset="0"/>
              <a:cs typeface="Times New Roman" pitchFamily="18" charset="0"/>
            </a:rPr>
            <a:t>. </a:t>
          </a:r>
          <a:endParaRPr lang="bg-BG" sz="1800" kern="1200" dirty="0">
            <a:solidFill>
              <a:schemeClr val="bg1"/>
            </a:solidFill>
            <a:latin typeface="Times New Roman" pitchFamily="18" charset="0"/>
            <a:cs typeface="Times New Roman" pitchFamily="18" charset="0"/>
          </a:endParaRPr>
        </a:p>
      </dsp:txBody>
      <dsp:txXfrm>
        <a:off x="1714295" y="2823992"/>
        <a:ext cx="6092744" cy="2124286"/>
      </dsp:txXfrm>
    </dsp:sp>
    <dsp:sp modelId="{01187F44-62B0-4C04-A64A-ECCA21715F39}">
      <dsp:nvSpPr>
        <dsp:cNvPr id="0" name=""/>
        <dsp:cNvSpPr/>
      </dsp:nvSpPr>
      <dsp:spPr>
        <a:xfrm rot="5400000">
          <a:off x="9521336" y="1646317"/>
          <a:ext cx="1466702" cy="1466702"/>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bg-BG" sz="3600" kern="1200"/>
        </a:p>
      </dsp:txBody>
      <dsp:txXfrm>
        <a:off x="10032849" y="1827822"/>
        <a:ext cx="806686" cy="1103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E0748-6BD8-40C4-80F3-A1B70C7A4AB0}">
      <dsp:nvSpPr>
        <dsp:cNvPr id="0" name=""/>
        <dsp:cNvSpPr/>
      </dsp:nvSpPr>
      <dsp:spPr>
        <a:xfrm rot="5400000">
          <a:off x="-236795" y="238852"/>
          <a:ext cx="1578634" cy="110504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endParaRPr lang="bg-BG" sz="3100" kern="1200" dirty="0"/>
        </a:p>
      </dsp:txBody>
      <dsp:txXfrm rot="-5400000">
        <a:off x="0" y="554579"/>
        <a:ext cx="1105044" cy="473590"/>
      </dsp:txXfrm>
    </dsp:sp>
    <dsp:sp modelId="{42EBA061-1717-4A0D-8049-DA6C494C6851}">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bg-BG" sz="1600" b="1" kern="1200" dirty="0">
              <a:latin typeface="Times New Roman" pitchFamily="18" charset="0"/>
              <a:cs typeface="Times New Roman" pitchFamily="18" charset="0"/>
            </a:rPr>
            <a:t>Деца с нарушения в чувствената сфера: </a:t>
          </a:r>
          <a:r>
            <a:rPr lang="bg-BG" sz="1600" kern="1200" dirty="0">
              <a:latin typeface="Times New Roman" pitchFamily="18" charset="0"/>
              <a:cs typeface="Times New Roman" pitchFamily="18" charset="0"/>
            </a:rPr>
            <a:t>озлобеност, грубост, жестокост и агресивност, враждебност и недоверчивост към хората, прогресираща отчужденост, цинизъм, липса на съвест и чувство за вина.</a:t>
          </a:r>
        </a:p>
        <a:p>
          <a:pPr marL="285750" lvl="1" indent="0" algn="l" defTabSz="2889250">
            <a:lnSpc>
              <a:spcPct val="90000"/>
            </a:lnSpc>
            <a:spcBef>
              <a:spcPct val="0"/>
            </a:spcBef>
            <a:spcAft>
              <a:spcPct val="15000"/>
            </a:spcAft>
            <a:buChar char="••"/>
          </a:pPr>
          <a:endParaRPr lang="bg-BG" sz="1600" kern="1200" dirty="0">
            <a:latin typeface="Times New Roman" pitchFamily="18" charset="0"/>
            <a:cs typeface="Times New Roman" pitchFamily="18" charset="0"/>
          </a:endParaRPr>
        </a:p>
      </dsp:txBody>
      <dsp:txXfrm rot="-5400000">
        <a:off x="1105044" y="52149"/>
        <a:ext cx="9360464" cy="925930"/>
      </dsp:txXfrm>
    </dsp:sp>
    <dsp:sp modelId="{7BFA96AD-D1BC-485A-9F36-A5A69E685C9D}">
      <dsp:nvSpPr>
        <dsp:cNvPr id="0" name=""/>
        <dsp:cNvSpPr/>
      </dsp:nvSpPr>
      <dsp:spPr>
        <a:xfrm rot="5400000">
          <a:off x="-236795" y="1623146"/>
          <a:ext cx="1578634" cy="1105044"/>
        </a:xfrm>
        <a:prstGeom prst="chevron">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endParaRPr lang="bg-BG" sz="3100" kern="1200" dirty="0"/>
        </a:p>
      </dsp:txBody>
      <dsp:txXfrm rot="-5400000">
        <a:off x="0" y="1938873"/>
        <a:ext cx="1105044" cy="473590"/>
      </dsp:txXfrm>
    </dsp:sp>
    <dsp:sp modelId="{DA353DBC-7857-4E82-8A65-9BE351E79CD5}">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bg-BG" sz="1600" b="1" kern="1200" dirty="0">
              <a:latin typeface="Times New Roman" pitchFamily="18" charset="0"/>
              <a:cs typeface="Times New Roman" pitchFamily="18" charset="0"/>
            </a:rPr>
            <a:t>Егоист:</a:t>
          </a:r>
          <a:r>
            <a:rPr lang="bg-BG" sz="1600" kern="1200" dirty="0">
              <a:latin typeface="Times New Roman" pitchFamily="18" charset="0"/>
              <a:cs typeface="Times New Roman" pitchFamily="18" charset="0"/>
            </a:rPr>
            <a:t> това дете е привикнало неговите капризи да се изпълняват на 100%. Инатът и нахалството е средство за постигане на успех. Недисциплинираността е резултата от това.</a:t>
          </a:r>
        </a:p>
        <a:p>
          <a:pPr marL="114300" lvl="1" indent="0" algn="l" defTabSz="666750">
            <a:lnSpc>
              <a:spcPct val="90000"/>
            </a:lnSpc>
            <a:spcBef>
              <a:spcPct val="0"/>
            </a:spcBef>
            <a:spcAft>
              <a:spcPct val="15000"/>
            </a:spcAft>
            <a:buChar char="••"/>
          </a:pPr>
          <a:endParaRPr lang="bg-BG" sz="1600" kern="1200" dirty="0">
            <a:latin typeface="Times New Roman" pitchFamily="18" charset="0"/>
            <a:cs typeface="Times New Roman" pitchFamily="18" charset="0"/>
          </a:endParaRPr>
        </a:p>
      </dsp:txBody>
      <dsp:txXfrm rot="-5400000">
        <a:off x="1105044" y="1436443"/>
        <a:ext cx="9360464" cy="925930"/>
      </dsp:txXfrm>
    </dsp:sp>
    <dsp:sp modelId="{431A92EF-377D-462A-BB89-2DC45F397848}">
      <dsp:nvSpPr>
        <dsp:cNvPr id="0" name=""/>
        <dsp:cNvSpPr/>
      </dsp:nvSpPr>
      <dsp:spPr>
        <a:xfrm rot="5400000">
          <a:off x="-236795" y="3007440"/>
          <a:ext cx="1578634" cy="1105044"/>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endParaRPr lang="bg-BG" sz="3100" kern="1200" dirty="0"/>
        </a:p>
      </dsp:txBody>
      <dsp:txXfrm rot="-5400000">
        <a:off x="0" y="3323167"/>
        <a:ext cx="1105044" cy="473590"/>
      </dsp:txXfrm>
    </dsp:sp>
    <dsp:sp modelId="{D7DAF427-6105-413C-BC11-4D5B34E86A1B}">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bg-BG" sz="1600" b="1" kern="1200" dirty="0">
              <a:latin typeface="Times New Roman" pitchFamily="18" charset="0"/>
              <a:cs typeface="Times New Roman" pitchFamily="18" charset="0"/>
            </a:rPr>
            <a:t>Лъжци, хитреци: </a:t>
          </a:r>
          <a:r>
            <a:rPr lang="bg-BG" sz="1600" kern="1200" dirty="0">
              <a:latin typeface="Times New Roman" pitchFamily="18" charset="0"/>
              <a:cs typeface="Times New Roman" pitchFamily="18" charset="0"/>
            </a:rPr>
            <a:t>детските лъжи може да са породени от различни причини – нежелание да изпълни дадена задача; лицемерие, страх от </a:t>
          </a:r>
          <a:r>
            <a:rPr lang="bg-BG" sz="1600" kern="1200" dirty="0" smtClean="0">
              <a:latin typeface="Times New Roman" pitchFamily="18" charset="0"/>
              <a:cs typeface="Times New Roman" pitchFamily="18" charset="0"/>
            </a:rPr>
            <a:t>наказание.</a:t>
          </a:r>
          <a:endParaRPr lang="bg-BG" sz="1600" kern="1200" dirty="0">
            <a:latin typeface="Times New Roman" pitchFamily="18" charset="0"/>
            <a:cs typeface="Times New Roman" pitchFamily="18" charset="0"/>
          </a:endParaRPr>
        </a:p>
        <a:p>
          <a:pPr marL="114300" lvl="1" indent="0" algn="l" defTabSz="666750">
            <a:lnSpc>
              <a:spcPct val="90000"/>
            </a:lnSpc>
            <a:spcBef>
              <a:spcPct val="0"/>
            </a:spcBef>
            <a:spcAft>
              <a:spcPct val="15000"/>
            </a:spcAft>
            <a:buChar char="••"/>
          </a:pPr>
          <a:endParaRPr lang="bg-BG" sz="1600" kern="1200" dirty="0">
            <a:latin typeface="Times New Roman" pitchFamily="18" charset="0"/>
            <a:cs typeface="Times New Roman" pitchFamily="18" charset="0"/>
          </a:endParaRPr>
        </a:p>
      </dsp:txBody>
      <dsp:txXfrm rot="-5400000">
        <a:off x="1105044" y="2820736"/>
        <a:ext cx="9360464" cy="92593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3086F-EA7C-4A49-A99F-C171B6265985}">
      <dsp:nvSpPr>
        <dsp:cNvPr id="0" name=""/>
        <dsp:cNvSpPr/>
      </dsp:nvSpPr>
      <dsp:spPr>
        <a:xfrm>
          <a:off x="0" y="0"/>
          <a:ext cx="6933287" cy="1998920"/>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rtl="0">
            <a:lnSpc>
              <a:spcPct val="90000"/>
            </a:lnSpc>
            <a:spcBef>
              <a:spcPct val="0"/>
            </a:spcBef>
            <a:spcAft>
              <a:spcPct val="35000"/>
            </a:spcAft>
          </a:pPr>
          <a:r>
            <a:rPr lang="bg-BG" sz="3600" b="1" i="0" kern="1200" dirty="0">
              <a:solidFill>
                <a:srgbClr val="002060"/>
              </a:solidFill>
              <a:effectLst/>
              <a:latin typeface="Times New Roman" pitchFamily="18" charset="0"/>
              <a:cs typeface="Times New Roman" pitchFamily="18" charset="0"/>
            </a:rPr>
            <a:t>БЛАГОДАРЯ </a:t>
          </a:r>
          <a:r>
            <a:rPr lang="bg-BG" sz="3600" b="1" i="0" kern="1200" dirty="0" smtClean="0">
              <a:solidFill>
                <a:srgbClr val="002060"/>
              </a:solidFill>
              <a:effectLst/>
              <a:latin typeface="Times New Roman" pitchFamily="18" charset="0"/>
              <a:cs typeface="Times New Roman" pitchFamily="18" charset="0"/>
            </a:rPr>
            <a:t>ВИ</a:t>
          </a:r>
          <a:r>
            <a:rPr lang="bg-BG" sz="3600" b="1" i="0" kern="1200" dirty="0">
              <a:solidFill>
                <a:srgbClr val="002060"/>
              </a:solidFill>
              <a:effectLst/>
              <a:latin typeface="Times New Roman" pitchFamily="18" charset="0"/>
              <a:cs typeface="Times New Roman" pitchFamily="18" charset="0"/>
            </a:rPr>
            <a:t/>
          </a:r>
          <a:br>
            <a:rPr lang="bg-BG" sz="3600" b="1" i="0" kern="1200" dirty="0">
              <a:solidFill>
                <a:srgbClr val="002060"/>
              </a:solidFill>
              <a:effectLst/>
              <a:latin typeface="Times New Roman" pitchFamily="18" charset="0"/>
              <a:cs typeface="Times New Roman" pitchFamily="18" charset="0"/>
            </a:rPr>
          </a:br>
          <a:r>
            <a:rPr lang="bg-BG" sz="3600" b="1" i="0" kern="1200" dirty="0">
              <a:solidFill>
                <a:srgbClr val="002060"/>
              </a:solidFill>
              <a:effectLst/>
              <a:latin typeface="Times New Roman" pitchFamily="18" charset="0"/>
              <a:cs typeface="Times New Roman" pitchFamily="18" charset="0"/>
            </a:rPr>
            <a:t>ЗА ВНИМАНИЕТО!</a:t>
          </a:r>
        </a:p>
      </dsp:txBody>
      <dsp:txXfrm>
        <a:off x="999460" y="0"/>
        <a:ext cx="4934367" cy="199892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DF227-DB37-4378-9144-54A230E85278}">
      <dsp:nvSpPr>
        <dsp:cNvPr id="0" name=""/>
        <dsp:cNvSpPr/>
      </dsp:nvSpPr>
      <dsp:spPr>
        <a:xfrm>
          <a:off x="0" y="186363"/>
          <a:ext cx="5151120" cy="2060448"/>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ru-RU" sz="3300" b="1" i="0" kern="1200" dirty="0" err="1" smtClean="0">
              <a:solidFill>
                <a:srgbClr val="002060"/>
              </a:solidFill>
              <a:latin typeface="Times New Roman" pitchFamily="18" charset="0"/>
              <a:cs typeface="Times New Roman" pitchFamily="18" charset="0"/>
            </a:rPr>
            <a:t>Иготвили</a:t>
          </a:r>
          <a:r>
            <a:rPr lang="ru-RU" sz="3300" b="1" i="0" kern="1200" dirty="0" smtClean="0">
              <a:solidFill>
                <a:srgbClr val="002060"/>
              </a:solidFill>
              <a:latin typeface="Times New Roman" pitchFamily="18" charset="0"/>
              <a:cs typeface="Times New Roman" pitchFamily="18" charset="0"/>
            </a:rPr>
            <a:t>:</a:t>
          </a:r>
          <a:r>
            <a:rPr lang="ru-RU" sz="3300" b="0" i="0" kern="1200" dirty="0">
              <a:solidFill>
                <a:srgbClr val="002060"/>
              </a:solidFill>
              <a:latin typeface="Times New Roman" pitchFamily="18" charset="0"/>
              <a:cs typeface="Times New Roman" pitchFamily="18" charset="0"/>
            </a:rPr>
            <a:t/>
          </a:r>
          <a:br>
            <a:rPr lang="ru-RU" sz="3300" b="0" i="0" kern="1200" dirty="0">
              <a:solidFill>
                <a:srgbClr val="002060"/>
              </a:solidFill>
              <a:latin typeface="Times New Roman" pitchFamily="18" charset="0"/>
              <a:cs typeface="Times New Roman" pitchFamily="18" charset="0"/>
            </a:rPr>
          </a:br>
          <a:r>
            <a:rPr lang="ru-RU" sz="2400" b="0" i="0" kern="1200" dirty="0" smtClean="0">
              <a:solidFill>
                <a:srgbClr val="002060"/>
              </a:solidFill>
              <a:latin typeface="Times New Roman" pitchFamily="18" charset="0"/>
              <a:cs typeface="Times New Roman" pitchFamily="18" charset="0"/>
            </a:rPr>
            <a:t>Мария Калинова  и Валентин </a:t>
          </a:r>
          <a:r>
            <a:rPr lang="ru-RU" sz="2400" b="0" i="0" kern="1200" dirty="0" err="1" smtClean="0">
              <a:solidFill>
                <a:srgbClr val="002060"/>
              </a:solidFill>
              <a:latin typeface="Times New Roman" pitchFamily="18" charset="0"/>
              <a:cs typeface="Times New Roman" pitchFamily="18" charset="0"/>
            </a:rPr>
            <a:t>Атанасов</a:t>
          </a:r>
          <a:endParaRPr lang="ru-RU" sz="2400" b="0" i="0" kern="1200" dirty="0" smtClean="0">
            <a:solidFill>
              <a:srgbClr val="002060"/>
            </a:solidFill>
            <a:latin typeface="Times New Roman" pitchFamily="18" charset="0"/>
            <a:cs typeface="Times New Roman" pitchFamily="18" charset="0"/>
          </a:endParaRPr>
        </a:p>
        <a:p>
          <a:pPr lvl="0" algn="ctr" defTabSz="1466850">
            <a:lnSpc>
              <a:spcPct val="90000"/>
            </a:lnSpc>
            <a:spcBef>
              <a:spcPct val="0"/>
            </a:spcBef>
            <a:spcAft>
              <a:spcPct val="35000"/>
            </a:spcAft>
          </a:pPr>
          <a:r>
            <a:rPr lang="ru-RU" sz="1800" b="1" i="0" kern="1200" dirty="0" err="1" smtClean="0">
              <a:solidFill>
                <a:srgbClr val="002060"/>
              </a:solidFill>
              <a:latin typeface="Times New Roman" pitchFamily="18" charset="0"/>
              <a:cs typeface="Times New Roman" pitchFamily="18" charset="0"/>
            </a:rPr>
            <a:t>Първо</a:t>
          </a:r>
          <a:r>
            <a:rPr lang="ru-RU" sz="1800" b="1" i="0" kern="1200" dirty="0" smtClean="0">
              <a:solidFill>
                <a:srgbClr val="002060"/>
              </a:solidFill>
              <a:latin typeface="Times New Roman" pitchFamily="18" charset="0"/>
              <a:cs typeface="Times New Roman" pitchFamily="18" charset="0"/>
            </a:rPr>
            <a:t> </a:t>
          </a:r>
          <a:r>
            <a:rPr lang="ru-RU" sz="1800" b="1" i="0" kern="1200" dirty="0" err="1" smtClean="0">
              <a:solidFill>
                <a:srgbClr val="002060"/>
              </a:solidFill>
              <a:latin typeface="Times New Roman" pitchFamily="18" charset="0"/>
              <a:cs typeface="Times New Roman" pitchFamily="18" charset="0"/>
            </a:rPr>
            <a:t>основно</a:t>
          </a:r>
          <a:r>
            <a:rPr lang="ru-RU" sz="1800" b="1" i="0" kern="1200" dirty="0" smtClean="0">
              <a:solidFill>
                <a:srgbClr val="002060"/>
              </a:solidFill>
              <a:latin typeface="Times New Roman" pitchFamily="18" charset="0"/>
              <a:cs typeface="Times New Roman" pitchFamily="18" charset="0"/>
            </a:rPr>
            <a:t> училище «Св. Св. </a:t>
          </a:r>
          <a:r>
            <a:rPr lang="ru-RU" sz="1800" b="1" i="0" kern="1200" dirty="0" err="1" smtClean="0">
              <a:solidFill>
                <a:srgbClr val="002060"/>
              </a:solidFill>
              <a:latin typeface="Times New Roman" pitchFamily="18" charset="0"/>
              <a:cs typeface="Times New Roman" pitchFamily="18" charset="0"/>
            </a:rPr>
            <a:t>Кирил</a:t>
          </a:r>
          <a:r>
            <a:rPr lang="ru-RU" sz="1800" b="1" i="0" kern="1200" dirty="0" smtClean="0">
              <a:solidFill>
                <a:srgbClr val="002060"/>
              </a:solidFill>
              <a:latin typeface="Times New Roman" pitchFamily="18" charset="0"/>
              <a:cs typeface="Times New Roman" pitchFamily="18" charset="0"/>
            </a:rPr>
            <a:t> и </a:t>
          </a:r>
          <a:r>
            <a:rPr lang="ru-RU" sz="1800" b="1" i="0" kern="1200" dirty="0" err="1" smtClean="0">
              <a:solidFill>
                <a:srgbClr val="002060"/>
              </a:solidFill>
              <a:latin typeface="Times New Roman" pitchFamily="18" charset="0"/>
              <a:cs typeface="Times New Roman" pitchFamily="18" charset="0"/>
            </a:rPr>
            <a:t>Методий</a:t>
          </a:r>
          <a:r>
            <a:rPr lang="ru-RU" sz="1800" b="1" i="0" kern="1200" dirty="0" smtClean="0">
              <a:solidFill>
                <a:srgbClr val="002060"/>
              </a:solidFill>
              <a:latin typeface="Times New Roman" pitchFamily="18" charset="0"/>
              <a:cs typeface="Times New Roman" pitchFamily="18" charset="0"/>
            </a:rPr>
            <a:t>»</a:t>
          </a:r>
          <a:endParaRPr lang="bg-BG" sz="1800" b="1" i="1" kern="1200" dirty="0">
            <a:solidFill>
              <a:srgbClr val="002060"/>
            </a:solidFill>
            <a:latin typeface="Times New Roman" pitchFamily="18" charset="0"/>
            <a:cs typeface="Times New Roman" pitchFamily="18" charset="0"/>
          </a:endParaRPr>
        </a:p>
      </dsp:txBody>
      <dsp:txXfrm>
        <a:off x="1030224" y="186363"/>
        <a:ext cx="3090672" cy="2060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5032B-C1B3-414D-8514-31E8C0BE5EA0}">
      <dsp:nvSpPr>
        <dsp:cNvPr id="0" name=""/>
        <dsp:cNvSpPr/>
      </dsp:nvSpPr>
      <dsp:spPr>
        <a:xfrm rot="16200000">
          <a:off x="1271746" y="-1271746"/>
          <a:ext cx="1606731" cy="4150223"/>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438" bIns="0" numCol="1" spcCol="1270" anchor="ctr" anchorCtr="0">
          <a:noAutofit/>
        </a:bodyPr>
        <a:lstStyle/>
        <a:p>
          <a:pPr lvl="0" algn="ctr" defTabSz="1377950" rtl="0">
            <a:lnSpc>
              <a:spcPct val="90000"/>
            </a:lnSpc>
            <a:spcBef>
              <a:spcPct val="0"/>
            </a:spcBef>
            <a:spcAft>
              <a:spcPct val="35000"/>
            </a:spcAft>
          </a:pPr>
          <a:r>
            <a:rPr lang="bg-BG" sz="3100" b="1" kern="1200" dirty="0">
              <a:solidFill>
                <a:srgbClr val="002060"/>
              </a:solidFill>
              <a:latin typeface="Times New Roman" pitchFamily="18" charset="0"/>
              <a:cs typeface="Times New Roman" pitchFamily="18" charset="0"/>
            </a:rPr>
            <a:t>Характерни типове </a:t>
          </a:r>
          <a:r>
            <a:rPr lang="bg-BG" sz="3100" b="1" kern="1200" dirty="0" smtClean="0">
              <a:solidFill>
                <a:srgbClr val="002060"/>
              </a:solidFill>
              <a:latin typeface="Times New Roman" pitchFamily="18" charset="0"/>
              <a:cs typeface="Times New Roman" pitchFamily="18" charset="0"/>
            </a:rPr>
            <a:t>„одухотворени“ </a:t>
          </a:r>
          <a:r>
            <a:rPr lang="bg-BG" sz="3100" b="1" kern="1200" dirty="0">
              <a:solidFill>
                <a:srgbClr val="002060"/>
              </a:solidFill>
              <a:latin typeface="Times New Roman" pitchFamily="18" charset="0"/>
              <a:cs typeface="Times New Roman" pitchFamily="18" charset="0"/>
            </a:rPr>
            <a:t>деца</a:t>
          </a:r>
          <a:endParaRPr lang="bg-BG" sz="3100" kern="1200" dirty="0">
            <a:solidFill>
              <a:srgbClr val="002060"/>
            </a:solidFill>
            <a:latin typeface="Times New Roman" pitchFamily="18" charset="0"/>
            <a:cs typeface="Times New Roman" pitchFamily="18" charset="0"/>
          </a:endParaRPr>
        </a:p>
      </dsp:txBody>
      <dsp:txXfrm rot="5400000">
        <a:off x="0" y="321346"/>
        <a:ext cx="4150223" cy="9640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495F5-6368-4B02-B90A-B4CCA1A90E55}">
      <dsp:nvSpPr>
        <dsp:cNvPr id="0" name=""/>
        <dsp:cNvSpPr/>
      </dsp:nvSpPr>
      <dsp:spPr>
        <a:xfrm>
          <a:off x="470281" y="0"/>
          <a:ext cx="4153988" cy="4153988"/>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2FBE6-130A-4DED-AA8D-2A8FAEC05414}">
      <dsp:nvSpPr>
        <dsp:cNvPr id="0" name=""/>
        <dsp:cNvSpPr/>
      </dsp:nvSpPr>
      <dsp:spPr>
        <a:xfrm>
          <a:off x="358075" y="0"/>
          <a:ext cx="2440354" cy="19141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bg-BG" sz="1800" kern="1200" dirty="0">
              <a:solidFill>
                <a:srgbClr val="002060"/>
              </a:solidFill>
              <a:latin typeface="Times New Roman" pitchFamily="18" charset="0"/>
              <a:cs typeface="Times New Roman" pitchFamily="18" charset="0"/>
            </a:rPr>
            <a:t>Деца склонни към ленивост, мързел;</a:t>
          </a:r>
        </a:p>
      </dsp:txBody>
      <dsp:txXfrm>
        <a:off x="451518" y="93443"/>
        <a:ext cx="2253468" cy="1727306"/>
      </dsp:txXfrm>
    </dsp:sp>
    <dsp:sp modelId="{8C6874BB-99B7-45BB-B1C1-FE356741B053}">
      <dsp:nvSpPr>
        <dsp:cNvPr id="0" name=""/>
        <dsp:cNvSpPr/>
      </dsp:nvSpPr>
      <dsp:spPr>
        <a:xfrm>
          <a:off x="3172862" y="901706"/>
          <a:ext cx="1620055" cy="1620055"/>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bg-BG" sz="2000" kern="1200" dirty="0">
              <a:solidFill>
                <a:srgbClr val="002060"/>
              </a:solidFill>
              <a:latin typeface="Times New Roman" pitchFamily="18" charset="0"/>
              <a:cs typeface="Times New Roman" pitchFamily="18" charset="0"/>
            </a:rPr>
            <a:t>Клоун на класа;</a:t>
          </a:r>
        </a:p>
      </dsp:txBody>
      <dsp:txXfrm>
        <a:off x="3251947" y="980791"/>
        <a:ext cx="1461885" cy="1461885"/>
      </dsp:txXfrm>
    </dsp:sp>
    <dsp:sp modelId="{4750672D-95E9-40E1-BDCD-1538D98AEF34}">
      <dsp:nvSpPr>
        <dsp:cNvPr id="0" name=""/>
        <dsp:cNvSpPr/>
      </dsp:nvSpPr>
      <dsp:spPr>
        <a:xfrm>
          <a:off x="235113" y="1945796"/>
          <a:ext cx="2879648" cy="2137711"/>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bg-BG" sz="2000" kern="1200" dirty="0">
              <a:solidFill>
                <a:srgbClr val="002060"/>
              </a:solidFill>
              <a:latin typeface="Times New Roman" pitchFamily="18" charset="0"/>
              <a:cs typeface="Times New Roman" pitchFamily="18" charset="0"/>
            </a:rPr>
            <a:t>Деца с неадекватно завишена самооценка и занижена самокритичност; завист;</a:t>
          </a:r>
        </a:p>
      </dsp:txBody>
      <dsp:txXfrm>
        <a:off x="339467" y="2050150"/>
        <a:ext cx="2670940" cy="1929003"/>
      </dsp:txXfrm>
    </dsp:sp>
    <dsp:sp modelId="{03F543B2-D735-4642-AEC9-C363A7A68CBC}">
      <dsp:nvSpPr>
        <dsp:cNvPr id="0" name=""/>
        <dsp:cNvSpPr/>
      </dsp:nvSpPr>
      <dsp:spPr>
        <a:xfrm flipV="1">
          <a:off x="3756303" y="0"/>
          <a:ext cx="1103079" cy="22978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6D522-D8CA-4067-AB8B-917A4263D823}">
      <dsp:nvSpPr>
        <dsp:cNvPr id="0" name=""/>
        <dsp:cNvSpPr/>
      </dsp:nvSpPr>
      <dsp:spPr>
        <a:xfrm>
          <a:off x="0" y="0"/>
          <a:ext cx="7494315" cy="141078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bg-BG" sz="3900" b="1" kern="1200" dirty="0">
              <a:latin typeface="Times New Roman" pitchFamily="18" charset="0"/>
              <a:cs typeface="Times New Roman" pitchFamily="18" charset="0"/>
            </a:rPr>
            <a:t>Проблемни, противопоставящи се:</a:t>
          </a:r>
        </a:p>
      </dsp:txBody>
      <dsp:txXfrm>
        <a:off x="41321" y="41321"/>
        <a:ext cx="7411673" cy="13281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4D8A0-E8E3-4A83-9731-34F7EBEB0B42}">
      <dsp:nvSpPr>
        <dsp:cNvPr id="0" name=""/>
        <dsp:cNvSpPr/>
      </dsp:nvSpPr>
      <dsp:spPr>
        <a:xfrm>
          <a:off x="0" y="0"/>
          <a:ext cx="9470571" cy="4402184"/>
        </a:xfrm>
        <a:prstGeom prst="roundRect">
          <a:avLst>
            <a:gd name="adj" fmla="val 10000"/>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bg-BG" sz="2600" kern="1200" dirty="0">
              <a:solidFill>
                <a:schemeClr val="bg1"/>
              </a:solidFill>
              <a:latin typeface="Times New Roman" pitchFamily="18" charset="0"/>
              <a:cs typeface="Times New Roman" pitchFamily="18" charset="0"/>
            </a:rPr>
            <a:t>Често се срещат в практиката. Основните принципи за работа с тях са: да се избягва конфронтацията, в която никой не може да победи, а всички губят; да се излезе от образа на „лошото дете“, а не то да се прави герой в очите на другите.</a:t>
          </a:r>
        </a:p>
      </dsp:txBody>
      <dsp:txXfrm>
        <a:off x="0" y="1760873"/>
        <a:ext cx="9470571" cy="1760873"/>
      </dsp:txXfrm>
    </dsp:sp>
    <dsp:sp modelId="{522765F2-FFC2-4A77-AA3D-79BA90E24844}">
      <dsp:nvSpPr>
        <dsp:cNvPr id="0" name=""/>
        <dsp:cNvSpPr/>
      </dsp:nvSpPr>
      <dsp:spPr>
        <a:xfrm>
          <a:off x="3808137" y="84928"/>
          <a:ext cx="1854295" cy="1824331"/>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60BE84E-CF22-44A7-8E8C-970AE0E758A9}">
      <dsp:nvSpPr>
        <dsp:cNvPr id="0" name=""/>
        <dsp:cNvSpPr/>
      </dsp:nvSpPr>
      <dsp:spPr>
        <a:xfrm>
          <a:off x="378822" y="3521747"/>
          <a:ext cx="8712925" cy="660327"/>
        </a:xfrm>
        <a:prstGeom prst="leftRightArrow">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03FA9-943C-4D17-A84F-93E88977FCFA}">
      <dsp:nvSpPr>
        <dsp:cNvPr id="0" name=""/>
        <dsp:cNvSpPr/>
      </dsp:nvSpPr>
      <dsp:spPr>
        <a:xfrm>
          <a:off x="29776" y="3368"/>
          <a:ext cx="5251192" cy="262559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g-BG" sz="4000" b="1" kern="1200" dirty="0">
              <a:solidFill>
                <a:srgbClr val="002060"/>
              </a:solidFill>
              <a:latin typeface="Times New Roman" pitchFamily="18" charset="0"/>
              <a:cs typeface="Times New Roman" pitchFamily="18" charset="0"/>
            </a:rPr>
            <a:t>Затворени, необщителни деца: </a:t>
          </a:r>
        </a:p>
        <a:p>
          <a:pPr lvl="0" algn="ctr" defTabSz="1066800" rtl="0">
            <a:lnSpc>
              <a:spcPct val="90000"/>
            </a:lnSpc>
            <a:spcBef>
              <a:spcPct val="0"/>
            </a:spcBef>
            <a:spcAft>
              <a:spcPct val="35000"/>
            </a:spcAft>
          </a:pPr>
          <a:endParaRPr lang="bg-BG" sz="4000" kern="1200" dirty="0">
            <a:solidFill>
              <a:srgbClr val="002060"/>
            </a:solidFill>
            <a:latin typeface="Times New Roman" pitchFamily="18" charset="0"/>
            <a:cs typeface="Times New Roman" pitchFamily="18" charset="0"/>
          </a:endParaRPr>
        </a:p>
      </dsp:txBody>
      <dsp:txXfrm>
        <a:off x="106677" y="80269"/>
        <a:ext cx="5097390" cy="2471794"/>
      </dsp:txXfrm>
    </dsp:sp>
    <dsp:sp modelId="{D520369C-DCE7-40AE-ABD5-2FF869588B5B}">
      <dsp:nvSpPr>
        <dsp:cNvPr id="0" name=""/>
        <dsp:cNvSpPr/>
      </dsp:nvSpPr>
      <dsp:spPr>
        <a:xfrm>
          <a:off x="554895" y="2628965"/>
          <a:ext cx="525119" cy="1769363"/>
        </a:xfrm>
        <a:custGeom>
          <a:avLst/>
          <a:gdLst/>
          <a:ahLst/>
          <a:cxnLst/>
          <a:rect l="0" t="0" r="0" b="0"/>
          <a:pathLst>
            <a:path>
              <a:moveTo>
                <a:pt x="0" y="0"/>
              </a:moveTo>
              <a:lnTo>
                <a:pt x="0" y="1769363"/>
              </a:lnTo>
              <a:lnTo>
                <a:pt x="525119" y="176936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0DA40A-1999-4B14-BBFD-D7CF9BA9BDDB}">
      <dsp:nvSpPr>
        <dsp:cNvPr id="0" name=""/>
        <dsp:cNvSpPr/>
      </dsp:nvSpPr>
      <dsp:spPr>
        <a:xfrm>
          <a:off x="1080014" y="3005580"/>
          <a:ext cx="5238757" cy="2785495"/>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bg-BG" sz="1900" kern="1200" dirty="0">
              <a:solidFill>
                <a:srgbClr val="002060"/>
              </a:solidFill>
              <a:latin typeface="Times New Roman" pitchFamily="18" charset="0"/>
              <a:cs typeface="Times New Roman" pitchFamily="18" charset="0"/>
            </a:rPr>
            <a:t>Много хора са затворени и срамежливи, като индивидуална характеристика. Проблемът възниква когато това не е </a:t>
          </a:r>
          <a:r>
            <a:rPr lang="bg-BG" sz="1900" kern="1200" dirty="0" err="1">
              <a:solidFill>
                <a:srgbClr val="002060"/>
              </a:solidFill>
              <a:latin typeface="Times New Roman" pitchFamily="18" charset="0"/>
              <a:cs typeface="Times New Roman" pitchFamily="18" charset="0"/>
            </a:rPr>
            <a:t>ситуативно</a:t>
          </a:r>
          <a:r>
            <a:rPr lang="bg-BG" sz="1900" kern="1200" dirty="0">
              <a:solidFill>
                <a:srgbClr val="002060"/>
              </a:solidFill>
              <a:latin typeface="Times New Roman" pitchFamily="18" charset="0"/>
              <a:cs typeface="Times New Roman" pitchFamily="18" charset="0"/>
            </a:rPr>
            <a:t>, а става тенденция. Децата са особено чувствителни към ситуации, в които се чувстват забележими, оценявани и психологически незащитени. Други причини за затвореност са неефективност на комуникативните умения, реакция на неуспехите, бягство от възрастните или съучениците.</a:t>
          </a:r>
        </a:p>
      </dsp:txBody>
      <dsp:txXfrm>
        <a:off x="1161598" y="3087164"/>
        <a:ext cx="5075589" cy="2622327"/>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1524000" y="1122363"/>
            <a:ext cx="9144000" cy="2387600"/>
          </a:xfrm>
        </p:spPr>
        <p:txBody>
          <a:bodyPr anchor="b"/>
          <a:lstStyle>
            <a:lvl1pPr algn="ctr">
              <a:defRPr sz="6000"/>
            </a:lvl1pPr>
          </a:lstStyle>
          <a:p>
            <a:r>
              <a:rPr lang="bg-BG"/>
              <a:t>Редакт. стил загл. образец</a:t>
            </a:r>
          </a:p>
        </p:txBody>
      </p:sp>
      <p:sp>
        <p:nvSpPr>
          <p:cNvPr id="3" name="Подзаглавие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a:t>Щракнете за редакция стил подзагл. обр.</a:t>
            </a:r>
          </a:p>
        </p:txBody>
      </p:sp>
      <p:sp>
        <p:nvSpPr>
          <p:cNvPr id="4" name="Контейнер за дата 3"/>
          <p:cNvSpPr>
            <a:spLocks noGrp="1"/>
          </p:cNvSpPr>
          <p:nvPr>
            <p:ph type="dt" sz="half" idx="10"/>
          </p:nvPr>
        </p:nvSpPr>
        <p:spPr/>
        <p:txBody>
          <a:bodyPr/>
          <a:lstStyle/>
          <a:p>
            <a:fld id="{1FBC8AB3-9C04-4281-AB9E-6DF3AF9F47DB}" type="datetimeFigureOut">
              <a:rPr lang="bg-BG" smtClean="0"/>
              <a:pPr/>
              <a:t>11.11.2020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2EF877ED-F81B-4B62-8137-351FD7CD8DA0}" type="slidenum">
              <a:rPr lang="bg-BG" smtClean="0"/>
              <a:pPr/>
              <a:t>‹#›</a:t>
            </a:fld>
            <a:endParaRPr lang="bg-BG"/>
          </a:p>
        </p:txBody>
      </p:sp>
    </p:spTree>
    <p:extLst>
      <p:ext uri="{BB962C8B-B14F-4D97-AF65-F5344CB8AC3E}">
        <p14:creationId xmlns:p14="http://schemas.microsoft.com/office/powerpoint/2010/main" val="274667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Редакт. стил загл. образец</a:t>
            </a:r>
          </a:p>
        </p:txBody>
      </p:sp>
      <p:sp>
        <p:nvSpPr>
          <p:cNvPr id="3" name="Контейнер за вертикален текст 2"/>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10"/>
          </p:nvPr>
        </p:nvSpPr>
        <p:spPr/>
        <p:txBody>
          <a:bodyPr/>
          <a:lstStyle/>
          <a:p>
            <a:fld id="{1FBC8AB3-9C04-4281-AB9E-6DF3AF9F47DB}" type="datetimeFigureOut">
              <a:rPr lang="bg-BG" smtClean="0"/>
              <a:pPr/>
              <a:t>11.11.2020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2EF877ED-F81B-4B62-8137-351FD7CD8DA0}" type="slidenum">
              <a:rPr lang="bg-BG" smtClean="0"/>
              <a:pPr/>
              <a:t>‹#›</a:t>
            </a:fld>
            <a:endParaRPr lang="bg-BG"/>
          </a:p>
        </p:txBody>
      </p:sp>
    </p:spTree>
    <p:extLst>
      <p:ext uri="{BB962C8B-B14F-4D97-AF65-F5344CB8AC3E}">
        <p14:creationId xmlns:p14="http://schemas.microsoft.com/office/powerpoint/2010/main" val="249860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8724900" y="365125"/>
            <a:ext cx="2628900" cy="5811838"/>
          </a:xfrm>
        </p:spPr>
        <p:txBody>
          <a:bodyPr vert="eaVert"/>
          <a:lstStyle/>
          <a:p>
            <a:r>
              <a:rPr lang="bg-BG"/>
              <a:t>Редакт. стил загл. образец</a:t>
            </a:r>
          </a:p>
        </p:txBody>
      </p:sp>
      <p:sp>
        <p:nvSpPr>
          <p:cNvPr id="3" name="Контейнер за вертикален текст 2"/>
          <p:cNvSpPr>
            <a:spLocks noGrp="1"/>
          </p:cNvSpPr>
          <p:nvPr>
            <p:ph type="body" orient="vert" idx="1"/>
          </p:nvPr>
        </p:nvSpPr>
        <p:spPr>
          <a:xfrm>
            <a:off x="838200" y="365125"/>
            <a:ext cx="7734300" cy="5811838"/>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10"/>
          </p:nvPr>
        </p:nvSpPr>
        <p:spPr/>
        <p:txBody>
          <a:bodyPr/>
          <a:lstStyle/>
          <a:p>
            <a:fld id="{1FBC8AB3-9C04-4281-AB9E-6DF3AF9F47DB}" type="datetimeFigureOut">
              <a:rPr lang="bg-BG" smtClean="0"/>
              <a:pPr/>
              <a:t>11.11.2020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2EF877ED-F81B-4B62-8137-351FD7CD8DA0}" type="slidenum">
              <a:rPr lang="bg-BG" smtClean="0"/>
              <a:pPr/>
              <a:t>‹#›</a:t>
            </a:fld>
            <a:endParaRPr lang="bg-BG"/>
          </a:p>
        </p:txBody>
      </p:sp>
    </p:spTree>
    <p:extLst>
      <p:ext uri="{BB962C8B-B14F-4D97-AF65-F5344CB8AC3E}">
        <p14:creationId xmlns:p14="http://schemas.microsoft.com/office/powerpoint/2010/main" val="287476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Редакт. стил загл. образец</a:t>
            </a:r>
          </a:p>
        </p:txBody>
      </p:sp>
      <p:sp>
        <p:nvSpPr>
          <p:cNvPr id="3" name="Контейнер за съдържание 2"/>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10"/>
          </p:nvPr>
        </p:nvSpPr>
        <p:spPr/>
        <p:txBody>
          <a:bodyPr/>
          <a:lstStyle/>
          <a:p>
            <a:fld id="{1FBC8AB3-9C04-4281-AB9E-6DF3AF9F47DB}" type="datetimeFigureOut">
              <a:rPr lang="bg-BG" smtClean="0"/>
              <a:pPr/>
              <a:t>11.11.2020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2EF877ED-F81B-4B62-8137-351FD7CD8DA0}" type="slidenum">
              <a:rPr lang="bg-BG" smtClean="0"/>
              <a:pPr/>
              <a:t>‹#›</a:t>
            </a:fld>
            <a:endParaRPr lang="bg-BG"/>
          </a:p>
        </p:txBody>
      </p:sp>
    </p:spTree>
    <p:extLst>
      <p:ext uri="{BB962C8B-B14F-4D97-AF65-F5344CB8AC3E}">
        <p14:creationId xmlns:p14="http://schemas.microsoft.com/office/powerpoint/2010/main" val="154300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1850" y="1709738"/>
            <a:ext cx="10515600" cy="2852737"/>
          </a:xfrm>
        </p:spPr>
        <p:txBody>
          <a:bodyPr anchor="b"/>
          <a:lstStyle>
            <a:lvl1pPr>
              <a:defRPr sz="6000"/>
            </a:lvl1pPr>
          </a:lstStyle>
          <a:p>
            <a:r>
              <a:rPr lang="bg-BG"/>
              <a:t>Редакт. стил загл. образец</a:t>
            </a:r>
          </a:p>
        </p:txBody>
      </p:sp>
      <p:sp>
        <p:nvSpPr>
          <p:cNvPr id="3" name="Текстов контейне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p>
            <a:fld id="{1FBC8AB3-9C04-4281-AB9E-6DF3AF9F47DB}" type="datetimeFigureOut">
              <a:rPr lang="bg-BG" smtClean="0"/>
              <a:pPr/>
              <a:t>11.11.2020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2EF877ED-F81B-4B62-8137-351FD7CD8DA0}" type="slidenum">
              <a:rPr lang="bg-BG" smtClean="0"/>
              <a:pPr/>
              <a:t>‹#›</a:t>
            </a:fld>
            <a:endParaRPr lang="bg-BG"/>
          </a:p>
        </p:txBody>
      </p:sp>
    </p:spTree>
    <p:extLst>
      <p:ext uri="{BB962C8B-B14F-4D97-AF65-F5344CB8AC3E}">
        <p14:creationId xmlns:p14="http://schemas.microsoft.com/office/powerpoint/2010/main" val="266923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Редакт. стил загл. образец</a:t>
            </a:r>
          </a:p>
        </p:txBody>
      </p:sp>
      <p:sp>
        <p:nvSpPr>
          <p:cNvPr id="3" name="Контейнер за съдържание 2"/>
          <p:cNvSpPr>
            <a:spLocks noGrp="1"/>
          </p:cNvSpPr>
          <p:nvPr>
            <p:ph sz="half" idx="1"/>
          </p:nvPr>
        </p:nvSpPr>
        <p:spPr>
          <a:xfrm>
            <a:off x="838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съдържание 3"/>
          <p:cNvSpPr>
            <a:spLocks noGrp="1"/>
          </p:cNvSpPr>
          <p:nvPr>
            <p:ph sz="half" idx="2"/>
          </p:nvPr>
        </p:nvSpPr>
        <p:spPr>
          <a:xfrm>
            <a:off x="6172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Контейнер за дата 4"/>
          <p:cNvSpPr>
            <a:spLocks noGrp="1"/>
          </p:cNvSpPr>
          <p:nvPr>
            <p:ph type="dt" sz="half" idx="10"/>
          </p:nvPr>
        </p:nvSpPr>
        <p:spPr/>
        <p:txBody>
          <a:bodyPr/>
          <a:lstStyle/>
          <a:p>
            <a:fld id="{1FBC8AB3-9C04-4281-AB9E-6DF3AF9F47DB}" type="datetimeFigureOut">
              <a:rPr lang="bg-BG" smtClean="0"/>
              <a:pPr/>
              <a:t>11.11.2020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2EF877ED-F81B-4B62-8137-351FD7CD8DA0}" type="slidenum">
              <a:rPr lang="bg-BG" smtClean="0"/>
              <a:pPr/>
              <a:t>‹#›</a:t>
            </a:fld>
            <a:endParaRPr lang="bg-BG"/>
          </a:p>
        </p:txBody>
      </p:sp>
    </p:spTree>
    <p:extLst>
      <p:ext uri="{BB962C8B-B14F-4D97-AF65-F5344CB8AC3E}">
        <p14:creationId xmlns:p14="http://schemas.microsoft.com/office/powerpoint/2010/main" val="141846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9788" y="365125"/>
            <a:ext cx="10515600" cy="1325563"/>
          </a:xfrm>
        </p:spPr>
        <p:txBody>
          <a:bodyPr/>
          <a:lstStyle/>
          <a:p>
            <a:r>
              <a:rPr lang="bg-BG"/>
              <a:t>Редакт. стил загл. образец</a:t>
            </a:r>
          </a:p>
        </p:txBody>
      </p:sp>
      <p:sp>
        <p:nvSpPr>
          <p:cNvPr id="3" name="Текстов контейне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839788" y="2505075"/>
            <a:ext cx="5157787"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Текстов контейне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6172200" y="2505075"/>
            <a:ext cx="5183188"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7" name="Контейнер за дата 6"/>
          <p:cNvSpPr>
            <a:spLocks noGrp="1"/>
          </p:cNvSpPr>
          <p:nvPr>
            <p:ph type="dt" sz="half" idx="10"/>
          </p:nvPr>
        </p:nvSpPr>
        <p:spPr/>
        <p:txBody>
          <a:bodyPr/>
          <a:lstStyle/>
          <a:p>
            <a:fld id="{1FBC8AB3-9C04-4281-AB9E-6DF3AF9F47DB}" type="datetimeFigureOut">
              <a:rPr lang="bg-BG" smtClean="0"/>
              <a:pPr/>
              <a:t>11.11.2020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2EF877ED-F81B-4B62-8137-351FD7CD8DA0}" type="slidenum">
              <a:rPr lang="bg-BG" smtClean="0"/>
              <a:pPr/>
              <a:t>‹#›</a:t>
            </a:fld>
            <a:endParaRPr lang="bg-BG"/>
          </a:p>
        </p:txBody>
      </p:sp>
    </p:spTree>
    <p:extLst>
      <p:ext uri="{BB962C8B-B14F-4D97-AF65-F5344CB8AC3E}">
        <p14:creationId xmlns:p14="http://schemas.microsoft.com/office/powerpoint/2010/main" val="59408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Редакт. стил загл. образец</a:t>
            </a:r>
          </a:p>
        </p:txBody>
      </p:sp>
      <p:sp>
        <p:nvSpPr>
          <p:cNvPr id="3" name="Контейнер за дата 2"/>
          <p:cNvSpPr>
            <a:spLocks noGrp="1"/>
          </p:cNvSpPr>
          <p:nvPr>
            <p:ph type="dt" sz="half" idx="10"/>
          </p:nvPr>
        </p:nvSpPr>
        <p:spPr/>
        <p:txBody>
          <a:bodyPr/>
          <a:lstStyle/>
          <a:p>
            <a:fld id="{1FBC8AB3-9C04-4281-AB9E-6DF3AF9F47DB}" type="datetimeFigureOut">
              <a:rPr lang="bg-BG" smtClean="0"/>
              <a:pPr/>
              <a:t>11.11.2020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2EF877ED-F81B-4B62-8137-351FD7CD8DA0}" type="slidenum">
              <a:rPr lang="bg-BG" smtClean="0"/>
              <a:pPr/>
              <a:t>‹#›</a:t>
            </a:fld>
            <a:endParaRPr lang="bg-BG"/>
          </a:p>
        </p:txBody>
      </p:sp>
    </p:spTree>
    <p:extLst>
      <p:ext uri="{BB962C8B-B14F-4D97-AF65-F5344CB8AC3E}">
        <p14:creationId xmlns:p14="http://schemas.microsoft.com/office/powerpoint/2010/main" val="46371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1FBC8AB3-9C04-4281-AB9E-6DF3AF9F47DB}" type="datetimeFigureOut">
              <a:rPr lang="bg-BG" smtClean="0"/>
              <a:pPr/>
              <a:t>11.11.2020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2EF877ED-F81B-4B62-8137-351FD7CD8DA0}" type="slidenum">
              <a:rPr lang="bg-BG" smtClean="0"/>
              <a:pPr/>
              <a:t>‹#›</a:t>
            </a:fld>
            <a:endParaRPr lang="bg-BG"/>
          </a:p>
        </p:txBody>
      </p:sp>
    </p:spTree>
    <p:extLst>
      <p:ext uri="{BB962C8B-B14F-4D97-AF65-F5344CB8AC3E}">
        <p14:creationId xmlns:p14="http://schemas.microsoft.com/office/powerpoint/2010/main" val="13524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p>
        </p:txBody>
      </p:sp>
      <p:sp>
        <p:nvSpPr>
          <p:cNvPr id="3" name="Контейнер за съдържание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Текстов контейне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p>
            <a:fld id="{1FBC8AB3-9C04-4281-AB9E-6DF3AF9F47DB}" type="datetimeFigureOut">
              <a:rPr lang="bg-BG" smtClean="0"/>
              <a:pPr/>
              <a:t>11.11.2020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2EF877ED-F81B-4B62-8137-351FD7CD8DA0}" type="slidenum">
              <a:rPr lang="bg-BG" smtClean="0"/>
              <a:pPr/>
              <a:t>‹#›</a:t>
            </a:fld>
            <a:endParaRPr lang="bg-BG"/>
          </a:p>
        </p:txBody>
      </p:sp>
    </p:spTree>
    <p:extLst>
      <p:ext uri="{BB962C8B-B14F-4D97-AF65-F5344CB8AC3E}">
        <p14:creationId xmlns:p14="http://schemas.microsoft.com/office/powerpoint/2010/main" val="78772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p>
        </p:txBody>
      </p:sp>
      <p:sp>
        <p:nvSpPr>
          <p:cNvPr id="3" name="Контейнер за картина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p>
            <a:fld id="{1FBC8AB3-9C04-4281-AB9E-6DF3AF9F47DB}" type="datetimeFigureOut">
              <a:rPr lang="bg-BG" smtClean="0"/>
              <a:pPr/>
              <a:t>11.11.2020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2EF877ED-F81B-4B62-8137-351FD7CD8DA0}" type="slidenum">
              <a:rPr lang="bg-BG" smtClean="0"/>
              <a:pPr/>
              <a:t>‹#›</a:t>
            </a:fld>
            <a:endParaRPr lang="bg-BG"/>
          </a:p>
        </p:txBody>
      </p:sp>
    </p:spTree>
    <p:extLst>
      <p:ext uri="{BB962C8B-B14F-4D97-AF65-F5344CB8AC3E}">
        <p14:creationId xmlns:p14="http://schemas.microsoft.com/office/powerpoint/2010/main" val="62358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bg-BG"/>
              <a:t>Редакт. стил загл. образец</a:t>
            </a:r>
          </a:p>
        </p:txBody>
      </p:sp>
      <p:sp>
        <p:nvSpPr>
          <p:cNvPr id="3" name="Текстов контейне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C8AB3-9C04-4281-AB9E-6DF3AF9F47DB}" type="datetimeFigureOut">
              <a:rPr lang="bg-BG" smtClean="0"/>
              <a:pPr/>
              <a:t>11.11.2020 г.</a:t>
            </a:fld>
            <a:endParaRPr lang="bg-BG"/>
          </a:p>
        </p:txBody>
      </p:sp>
      <p:sp>
        <p:nvSpPr>
          <p:cNvPr id="5" name="Контейнер за долния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877ED-F81B-4B62-8137-351FD7CD8DA0}" type="slidenum">
              <a:rPr lang="bg-BG" smtClean="0"/>
              <a:pPr/>
              <a:t>‹#›</a:t>
            </a:fld>
            <a:endParaRPr lang="bg-BG"/>
          </a:p>
        </p:txBody>
      </p:sp>
    </p:spTree>
    <p:extLst>
      <p:ext uri="{BB962C8B-B14F-4D97-AF65-F5344CB8AC3E}">
        <p14:creationId xmlns:p14="http://schemas.microsoft.com/office/powerpoint/2010/main" val="2453642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13" Type="http://schemas.microsoft.com/office/2007/relationships/diagramDrawing" Target="../diagrams/drawing22.xml"/><Relationship Id="rId3" Type="http://schemas.openxmlformats.org/officeDocument/2006/relationships/diagramLayout" Target="../diagrams/layout21.xml"/><Relationship Id="rId7" Type="http://schemas.openxmlformats.org/officeDocument/2006/relationships/image" Target="../media/image12.jpeg"/><Relationship Id="rId12" Type="http://schemas.openxmlformats.org/officeDocument/2006/relationships/diagramColors" Target="../diagrams/colors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openxmlformats.org/officeDocument/2006/relationships/diagramQuickStyle" Target="../diagrams/quickStyle22.xml"/><Relationship Id="rId5" Type="http://schemas.openxmlformats.org/officeDocument/2006/relationships/diagramColors" Target="../diagrams/colors21.xml"/><Relationship Id="rId10" Type="http://schemas.openxmlformats.org/officeDocument/2006/relationships/diagramLayout" Target="../diagrams/layout22.xml"/><Relationship Id="rId4" Type="http://schemas.openxmlformats.org/officeDocument/2006/relationships/diagramQuickStyle" Target="../diagrams/quickStyle21.xml"/><Relationship Id="rId9" Type="http://schemas.openxmlformats.org/officeDocument/2006/relationships/diagramData" Target="../diagrams/data2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3.jpe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diagramLayout" Target="../diagrams/layout36.xml"/><Relationship Id="rId7" Type="http://schemas.openxmlformats.org/officeDocument/2006/relationships/diagramData" Target="../diagrams/data37.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9.xml"/><Relationship Id="rId3" Type="http://schemas.openxmlformats.org/officeDocument/2006/relationships/diagramLayout" Target="../diagrams/layout38.xml"/><Relationship Id="rId7" Type="http://schemas.openxmlformats.org/officeDocument/2006/relationships/diagramData" Target="../diagrams/data39.xml"/><Relationship Id="rId12" Type="http://schemas.openxmlformats.org/officeDocument/2006/relationships/image" Target="../media/image15.jpe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41.xml"/><Relationship Id="rId3" Type="http://schemas.openxmlformats.org/officeDocument/2006/relationships/diagramLayout" Target="../diagrams/layout40.xml"/><Relationship Id="rId7" Type="http://schemas.openxmlformats.org/officeDocument/2006/relationships/image" Target="../media/image16.png"/><Relationship Id="rId12" Type="http://schemas.microsoft.com/office/2007/relationships/diagramDrawing" Target="../diagrams/drawing41.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11" Type="http://schemas.openxmlformats.org/officeDocument/2006/relationships/diagramColors" Target="../diagrams/colors41.xml"/><Relationship Id="rId5" Type="http://schemas.openxmlformats.org/officeDocument/2006/relationships/diagramColors" Target="../diagrams/colors40.xml"/><Relationship Id="rId10" Type="http://schemas.openxmlformats.org/officeDocument/2006/relationships/diagramQuickStyle" Target="../diagrams/quickStyle41.xml"/><Relationship Id="rId4" Type="http://schemas.openxmlformats.org/officeDocument/2006/relationships/diagramQuickStyle" Target="../diagrams/quickStyle40.xml"/><Relationship Id="rId9" Type="http://schemas.openxmlformats.org/officeDocument/2006/relationships/diagramLayout" Target="../diagrams/layout4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4.jpe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6.jpe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7.jpeg"/><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Layout" Target="../diagrams/layout13.xml"/><Relationship Id="rId7" Type="http://schemas.openxmlformats.org/officeDocument/2006/relationships/image" Target="../media/image9.jpeg"/><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11" Type="http://schemas.openxmlformats.org/officeDocument/2006/relationships/diagramColors" Target="../diagrams/colors14.xml"/><Relationship Id="rId5" Type="http://schemas.openxmlformats.org/officeDocument/2006/relationships/diagramColors" Target="../diagrams/colors13.xml"/><Relationship Id="rId10" Type="http://schemas.openxmlformats.org/officeDocument/2006/relationships/diagramQuickStyle" Target="../diagrams/quickStyle14.xml"/><Relationship Id="rId4" Type="http://schemas.openxmlformats.org/officeDocument/2006/relationships/diagramQuickStyle" Target="../diagrams/quickStyle13.xml"/><Relationship Id="rId9" Type="http://schemas.openxmlformats.org/officeDocument/2006/relationships/diagramLayout" Target="../diagrams/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а 3"/>
          <p:cNvGraphicFramePr/>
          <p:nvPr>
            <p:extLst>
              <p:ext uri="{D42A27DB-BD31-4B8C-83A1-F6EECF244321}">
                <p14:modId xmlns:p14="http://schemas.microsoft.com/office/powerpoint/2010/main" val="468782399"/>
              </p:ext>
            </p:extLst>
          </p:nvPr>
        </p:nvGraphicFramePr>
        <p:xfrm>
          <a:off x="326572" y="901337"/>
          <a:ext cx="10384971" cy="355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Картина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9177" y="4805552"/>
            <a:ext cx="4950824" cy="1556060"/>
          </a:xfrm>
          <a:prstGeom prst="rect">
            <a:avLst/>
          </a:prstGeom>
          <a:solidFill>
            <a:srgbClr val="FFFF00"/>
          </a:solidFill>
        </p:spPr>
      </p:pic>
    </p:spTree>
    <p:extLst>
      <p:ext uri="{BB962C8B-B14F-4D97-AF65-F5344CB8AC3E}">
        <p14:creationId xmlns:p14="http://schemas.microsoft.com/office/powerpoint/2010/main" val="537599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а 4"/>
          <p:cNvGraphicFramePr/>
          <p:nvPr/>
        </p:nvGraphicFramePr>
        <p:xfrm>
          <a:off x="182880" y="901338"/>
          <a:ext cx="6035040" cy="4088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Диаграма 8"/>
          <p:cNvGraphicFramePr/>
          <p:nvPr/>
        </p:nvGraphicFramePr>
        <p:xfrm>
          <a:off x="6126480" y="339634"/>
          <a:ext cx="5603966" cy="56823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8800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а 4"/>
          <p:cNvGraphicFramePr/>
          <p:nvPr/>
        </p:nvGraphicFramePr>
        <p:xfrm>
          <a:off x="839788" y="457200"/>
          <a:ext cx="5743892" cy="3853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Диаграма 5"/>
          <p:cNvGraphicFramePr/>
          <p:nvPr/>
        </p:nvGraphicFramePr>
        <p:xfrm>
          <a:off x="5603966" y="516225"/>
          <a:ext cx="6126480" cy="5518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6167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а 3"/>
          <p:cNvGraphicFramePr/>
          <p:nvPr/>
        </p:nvGraphicFramePr>
        <p:xfrm>
          <a:off x="809897" y="182880"/>
          <a:ext cx="10543903" cy="1002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Контейнер за съдържание 6"/>
          <p:cNvGraphicFramePr>
            <a:graphicFrameLocks noGrp="1"/>
          </p:cNvGraphicFramePr>
          <p:nvPr>
            <p:ph idx="1"/>
          </p:nvPr>
        </p:nvGraphicFramePr>
        <p:xfrm>
          <a:off x="211182" y="1353216"/>
          <a:ext cx="11610703" cy="49822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528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а 6"/>
          <p:cNvGraphicFramePr/>
          <p:nvPr/>
        </p:nvGraphicFramePr>
        <p:xfrm>
          <a:off x="4504267" y="355601"/>
          <a:ext cx="70104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Картина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439" y="0"/>
            <a:ext cx="3810000" cy="3175000"/>
          </a:xfrm>
          <a:prstGeom prst="rect">
            <a:avLst/>
          </a:prstGeom>
          <a:ln>
            <a:noFill/>
          </a:ln>
          <a:effectLst>
            <a:outerShdw blurRad="190500" algn="tl" rotWithShape="0">
              <a:srgbClr val="000000">
                <a:alpha val="70000"/>
              </a:srgbClr>
            </a:outerShdw>
          </a:effectLst>
        </p:spPr>
      </p:pic>
      <p:pic>
        <p:nvPicPr>
          <p:cNvPr id="8" name="Картина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3868" y="3132667"/>
            <a:ext cx="6214532" cy="3268133"/>
          </a:xfrm>
          <a:prstGeom prst="rect">
            <a:avLst/>
          </a:prstGeom>
          <a:ln>
            <a:noFill/>
          </a:ln>
          <a:effectLst>
            <a:outerShdw blurRad="292100" dist="139700" dir="2700000" algn="tl" rotWithShape="0">
              <a:srgbClr val="333333">
                <a:alpha val="65000"/>
              </a:srgbClr>
            </a:outerShdw>
          </a:effectLst>
        </p:spPr>
      </p:pic>
      <p:graphicFrame>
        <p:nvGraphicFramePr>
          <p:cNvPr id="9" name="Диаграма 8"/>
          <p:cNvGraphicFramePr/>
          <p:nvPr/>
        </p:nvGraphicFramePr>
        <p:xfrm>
          <a:off x="160867" y="3556001"/>
          <a:ext cx="4789956" cy="28186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761230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а 3"/>
          <p:cNvGraphicFramePr/>
          <p:nvPr>
            <p:extLst>
              <p:ext uri="{D42A27DB-BD31-4B8C-83A1-F6EECF244321}">
                <p14:modId xmlns:p14="http://schemas.microsoft.com/office/powerpoint/2010/main" val="3498172451"/>
              </p:ext>
            </p:extLst>
          </p:nvPr>
        </p:nvGraphicFramePr>
        <p:xfrm>
          <a:off x="838200" y="220133"/>
          <a:ext cx="10515600" cy="1470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Контейнер за съдържание 6"/>
          <p:cNvGraphicFramePr>
            <a:graphicFrameLocks noGrp="1"/>
          </p:cNvGraphicFramePr>
          <p:nvPr>
            <p:ph idx="1"/>
            <p:extLst>
              <p:ext uri="{D42A27DB-BD31-4B8C-83A1-F6EECF244321}">
                <p14:modId xmlns:p14="http://schemas.microsoft.com/office/powerpoint/2010/main" val="3039586151"/>
              </p:ext>
            </p:extLst>
          </p:nvPr>
        </p:nvGraphicFramePr>
        <p:xfrm>
          <a:off x="367937" y="347731"/>
          <a:ext cx="11456125" cy="59757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9975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Контейнер за съдържание 4"/>
          <p:cNvGraphicFramePr>
            <a:graphicFrameLocks noGrp="1"/>
          </p:cNvGraphicFramePr>
          <p:nvPr>
            <p:ph idx="1"/>
            <p:extLst>
              <p:ext uri="{D42A27DB-BD31-4B8C-83A1-F6EECF244321}">
                <p14:modId xmlns:p14="http://schemas.microsoft.com/office/powerpoint/2010/main" val="2394018688"/>
              </p:ext>
            </p:extLst>
          </p:nvPr>
        </p:nvGraphicFramePr>
        <p:xfrm>
          <a:off x="600891" y="248194"/>
          <a:ext cx="10752909" cy="5928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Картина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3627" y="4715051"/>
            <a:ext cx="2390775" cy="1914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5316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а 3"/>
          <p:cNvGraphicFramePr/>
          <p:nvPr>
            <p:extLst>
              <p:ext uri="{D42A27DB-BD31-4B8C-83A1-F6EECF244321}">
                <p14:modId xmlns:p14="http://schemas.microsoft.com/office/powerpoint/2010/main" val="2383565156"/>
              </p:ext>
            </p:extLst>
          </p:nvPr>
        </p:nvGraphicFramePr>
        <p:xfrm>
          <a:off x="838200" y="246592"/>
          <a:ext cx="10186851" cy="1229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Контейнер за съдържание 4"/>
          <p:cNvGraphicFramePr>
            <a:graphicFrameLocks noGrp="1"/>
          </p:cNvGraphicFramePr>
          <p:nvPr>
            <p:ph idx="1"/>
            <p:extLst>
              <p:ext uri="{D42A27DB-BD31-4B8C-83A1-F6EECF244321}">
                <p14:modId xmlns:p14="http://schemas.microsoft.com/office/powerpoint/2010/main" val="3449161625"/>
              </p:ext>
            </p:extLst>
          </p:nvPr>
        </p:nvGraphicFramePr>
        <p:xfrm>
          <a:off x="496389" y="1554480"/>
          <a:ext cx="10857411" cy="50664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8885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а 3"/>
          <p:cNvGraphicFramePr/>
          <p:nvPr/>
        </p:nvGraphicFramePr>
        <p:xfrm>
          <a:off x="838200" y="246592"/>
          <a:ext cx="10186851" cy="1229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Контейнер за съдържание 4"/>
          <p:cNvGraphicFramePr>
            <a:graphicFrameLocks noGrp="1"/>
          </p:cNvGraphicFramePr>
          <p:nvPr>
            <p:ph idx="1"/>
            <p:extLst>
              <p:ext uri="{D42A27DB-BD31-4B8C-83A1-F6EECF244321}">
                <p14:modId xmlns:p14="http://schemas.microsoft.com/office/powerpoint/2010/main" val="1374214412"/>
              </p:ext>
            </p:extLst>
          </p:nvPr>
        </p:nvGraphicFramePr>
        <p:xfrm>
          <a:off x="496389" y="1554480"/>
          <a:ext cx="10857411" cy="50664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5632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а 5"/>
          <p:cNvGraphicFramePr/>
          <p:nvPr>
            <p:extLst>
              <p:ext uri="{D42A27DB-BD31-4B8C-83A1-F6EECF244321}">
                <p14:modId xmlns:p14="http://schemas.microsoft.com/office/powerpoint/2010/main" val="1464216299"/>
              </p:ext>
            </p:extLst>
          </p:nvPr>
        </p:nvGraphicFramePr>
        <p:xfrm>
          <a:off x="1373778" y="221433"/>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Контейнер за съдържание 6"/>
          <p:cNvGraphicFramePr>
            <a:graphicFrameLocks noGrp="1"/>
          </p:cNvGraphicFramePr>
          <p:nvPr>
            <p:ph idx="1"/>
            <p:extLst>
              <p:ext uri="{D42A27DB-BD31-4B8C-83A1-F6EECF244321}">
                <p14:modId xmlns:p14="http://schemas.microsoft.com/office/powerpoint/2010/main" val="407096422"/>
              </p:ext>
            </p:extLst>
          </p:nvPr>
        </p:nvGraphicFramePr>
        <p:xfrm>
          <a:off x="418011" y="1672046"/>
          <a:ext cx="11416938" cy="46765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29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а 3"/>
          <p:cNvGraphicFramePr/>
          <p:nvPr/>
        </p:nvGraphicFramePr>
        <p:xfrm>
          <a:off x="576942" y="0"/>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Контейнер за съдържание 4"/>
          <p:cNvGraphicFramePr>
            <a:graphicFrameLocks noGrp="1"/>
          </p:cNvGraphicFramePr>
          <p:nvPr>
            <p:ph idx="1"/>
            <p:extLst>
              <p:ext uri="{D42A27DB-BD31-4B8C-83A1-F6EECF244321}">
                <p14:modId xmlns:p14="http://schemas.microsoft.com/office/powerpoint/2010/main" val="3880917098"/>
              </p:ext>
            </p:extLst>
          </p:nvPr>
        </p:nvGraphicFramePr>
        <p:xfrm>
          <a:off x="509451" y="1410788"/>
          <a:ext cx="11273246" cy="51728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53400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Контейнер за съдържание 3"/>
          <p:cNvGraphicFramePr>
            <a:graphicFrameLocks noGrp="1"/>
          </p:cNvGraphicFramePr>
          <p:nvPr>
            <p:ph idx="1"/>
            <p:extLst>
              <p:ext uri="{D42A27DB-BD31-4B8C-83A1-F6EECF244321}">
                <p14:modId xmlns:p14="http://schemas.microsoft.com/office/powerpoint/2010/main" val="1488809809"/>
              </p:ext>
            </p:extLst>
          </p:nvPr>
        </p:nvGraphicFramePr>
        <p:xfrm>
          <a:off x="261257" y="496389"/>
          <a:ext cx="11495314" cy="5982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6852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а 3"/>
          <p:cNvGraphicFramePr/>
          <p:nvPr>
            <p:extLst>
              <p:ext uri="{D42A27DB-BD31-4B8C-83A1-F6EECF244321}">
                <p14:modId xmlns:p14="http://schemas.microsoft.com/office/powerpoint/2010/main" val="2603567094"/>
              </p:ext>
            </p:extLst>
          </p:nvPr>
        </p:nvGraphicFramePr>
        <p:xfrm>
          <a:off x="576942" y="0"/>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Контейнер за съдържание 4"/>
          <p:cNvGraphicFramePr>
            <a:graphicFrameLocks noGrp="1"/>
          </p:cNvGraphicFramePr>
          <p:nvPr>
            <p:ph idx="1"/>
            <p:extLst>
              <p:ext uri="{D42A27DB-BD31-4B8C-83A1-F6EECF244321}">
                <p14:modId xmlns:p14="http://schemas.microsoft.com/office/powerpoint/2010/main" val="125799806"/>
              </p:ext>
            </p:extLst>
          </p:nvPr>
        </p:nvGraphicFramePr>
        <p:xfrm>
          <a:off x="321972" y="1410788"/>
          <a:ext cx="11460725" cy="51728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0874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а 3"/>
          <p:cNvGraphicFramePr/>
          <p:nvPr>
            <p:extLst>
              <p:ext uri="{D42A27DB-BD31-4B8C-83A1-F6EECF244321}">
                <p14:modId xmlns:p14="http://schemas.microsoft.com/office/powerpoint/2010/main" val="418624656"/>
              </p:ext>
            </p:extLst>
          </p:nvPr>
        </p:nvGraphicFramePr>
        <p:xfrm>
          <a:off x="640080" y="300447"/>
          <a:ext cx="10713720" cy="1390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Контейнер за съдържание 4"/>
          <p:cNvGraphicFramePr>
            <a:graphicFrameLocks noGrp="1"/>
          </p:cNvGraphicFramePr>
          <p:nvPr>
            <p:ph idx="1"/>
            <p:extLst>
              <p:ext uri="{D42A27DB-BD31-4B8C-83A1-F6EECF244321}">
                <p14:modId xmlns:p14="http://schemas.microsoft.com/office/powerpoint/2010/main" val="608175413"/>
              </p:ext>
            </p:extLst>
          </p:nvPr>
        </p:nvGraphicFramePr>
        <p:xfrm>
          <a:off x="509451" y="1645920"/>
          <a:ext cx="11273246" cy="4754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73620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а 7"/>
          <p:cNvGraphicFramePr/>
          <p:nvPr>
            <p:extLst>
              <p:ext uri="{D42A27DB-BD31-4B8C-83A1-F6EECF244321}">
                <p14:modId xmlns:p14="http://schemas.microsoft.com/office/powerpoint/2010/main" val="4248404759"/>
              </p:ext>
            </p:extLst>
          </p:nvPr>
        </p:nvGraphicFramePr>
        <p:xfrm>
          <a:off x="1097279" y="326571"/>
          <a:ext cx="9379131" cy="796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Контейнер за съдържание 8"/>
          <p:cNvGraphicFramePr>
            <a:graphicFrameLocks noGrp="1"/>
          </p:cNvGraphicFramePr>
          <p:nvPr>
            <p:ph idx="1"/>
            <p:extLst>
              <p:ext uri="{D42A27DB-BD31-4B8C-83A1-F6EECF244321}">
                <p14:modId xmlns:p14="http://schemas.microsoft.com/office/powerpoint/2010/main" val="2036487802"/>
              </p:ext>
            </p:extLst>
          </p:nvPr>
        </p:nvGraphicFramePr>
        <p:xfrm>
          <a:off x="587828" y="1436914"/>
          <a:ext cx="10988039" cy="50143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Картина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93086" y="1124374"/>
            <a:ext cx="2002971" cy="19588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68152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b="1" dirty="0" smtClean="0">
                <a:solidFill>
                  <a:schemeClr val="bg1"/>
                </a:solidFill>
              </a:rPr>
              <a:t>Вместо заключение</a:t>
            </a:r>
            <a:endParaRPr lang="bg-BG" b="1" dirty="0">
              <a:solidFill>
                <a:schemeClr val="bg1"/>
              </a:solidFill>
            </a:endParaRPr>
          </a:p>
        </p:txBody>
      </p:sp>
      <p:sp>
        <p:nvSpPr>
          <p:cNvPr id="3" name="Content Placeholder 2"/>
          <p:cNvSpPr>
            <a:spLocks noGrp="1"/>
          </p:cNvSpPr>
          <p:nvPr>
            <p:ph idx="1"/>
          </p:nvPr>
        </p:nvSpPr>
        <p:spPr/>
        <p:txBody>
          <a:bodyPr>
            <a:normAutofit lnSpcReduction="10000"/>
          </a:bodyPr>
          <a:lstStyle/>
          <a:p>
            <a:r>
              <a:rPr lang="bg-BG" dirty="0"/>
              <a:t>Освен хомеопатичното лечение  е необходимо да се рационализира режима на хранене </a:t>
            </a:r>
            <a:r>
              <a:rPr lang="bg-BG" dirty="0" smtClean="0"/>
              <a:t>на одухотворените деца. </a:t>
            </a:r>
            <a:r>
              <a:rPr lang="bg-BG" dirty="0"/>
              <a:t>Подходяща е известната диета на </a:t>
            </a:r>
            <a:r>
              <a:rPr lang="bg-BG" dirty="0" err="1" smtClean="0"/>
              <a:t>Файнгоут</a:t>
            </a:r>
            <a:r>
              <a:rPr lang="bg-BG" dirty="0" smtClean="0"/>
              <a:t>. </a:t>
            </a:r>
            <a:r>
              <a:rPr lang="bg-BG" dirty="0"/>
              <a:t>При нея се изключва консумация на оранжево оцветени храни - домати, портокали, моркови, </a:t>
            </a:r>
            <a:r>
              <a:rPr lang="bg-BG" dirty="0" err="1"/>
              <a:t>кока-кола</a:t>
            </a:r>
            <a:r>
              <a:rPr lang="bg-BG" dirty="0"/>
              <a:t>, захар, силно рафинирани храни, в някои случаи мляко. Препоръчва се високо протеинова, ниско въглеродна и </a:t>
            </a:r>
            <a:r>
              <a:rPr lang="bg-BG" dirty="0" smtClean="0"/>
              <a:t>освободена </a:t>
            </a:r>
            <a:r>
              <a:rPr lang="bg-BG" dirty="0"/>
              <a:t>от захари диета</a:t>
            </a:r>
            <a:r>
              <a:rPr lang="bg-BG" dirty="0" smtClean="0"/>
              <a:t>.</a:t>
            </a:r>
            <a:r>
              <a:rPr lang="bg-BG" dirty="0"/>
              <a:t> </a:t>
            </a:r>
          </a:p>
          <a:p>
            <a:r>
              <a:rPr lang="bg-BG" dirty="0" smtClean="0"/>
              <a:t>Необходимо </a:t>
            </a:r>
            <a:r>
              <a:rPr lang="bg-BG" dirty="0"/>
              <a:t>е също така да се ограничат дейности, които са свързани с психическа възбуда -  телевизия, компютри, различни електронни игри. Те водят до </a:t>
            </a:r>
            <a:r>
              <a:rPr lang="bg-BG" dirty="0" err="1"/>
              <a:t>свръхстимулация</a:t>
            </a:r>
            <a:r>
              <a:rPr lang="bg-BG" dirty="0"/>
              <a:t>. Тези деца често са творчески личности и един съобразен с индивидуалността им подход ще им даде шанс за пълноценно развитие.</a:t>
            </a:r>
          </a:p>
        </p:txBody>
      </p:sp>
    </p:spTree>
    <p:extLst>
      <p:ext uri="{BB962C8B-B14F-4D97-AF65-F5344CB8AC3E}">
        <p14:creationId xmlns:p14="http://schemas.microsoft.com/office/powerpoint/2010/main" val="3583192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а 4"/>
          <p:cNvGraphicFramePr/>
          <p:nvPr>
            <p:extLst>
              <p:ext uri="{D42A27DB-BD31-4B8C-83A1-F6EECF244321}">
                <p14:modId xmlns:p14="http://schemas.microsoft.com/office/powerpoint/2010/main" val="327610176"/>
              </p:ext>
            </p:extLst>
          </p:nvPr>
        </p:nvGraphicFramePr>
        <p:xfrm>
          <a:off x="838200" y="365125"/>
          <a:ext cx="9703526" cy="199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Контейнер за съдържание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235133" y="2325188"/>
            <a:ext cx="7704474" cy="3122023"/>
          </a:xfrm>
          <a:prstGeom prst="rect">
            <a:avLst/>
          </a:prstGeom>
          <a:ln>
            <a:noFill/>
          </a:ln>
          <a:effectLst>
            <a:softEdge rad="112500"/>
          </a:effectLst>
        </p:spPr>
      </p:pic>
      <p:graphicFrame>
        <p:nvGraphicFramePr>
          <p:cNvPr id="7" name="Диаграма 6"/>
          <p:cNvGraphicFramePr/>
          <p:nvPr>
            <p:extLst>
              <p:ext uri="{D42A27DB-BD31-4B8C-83A1-F6EECF244321}">
                <p14:modId xmlns:p14="http://schemas.microsoft.com/office/powerpoint/2010/main" val="1957374390"/>
              </p:ext>
            </p:extLst>
          </p:nvPr>
        </p:nvGraphicFramePr>
        <p:xfrm>
          <a:off x="7040881" y="4454434"/>
          <a:ext cx="5151120" cy="22468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4461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а 4"/>
          <p:cNvGraphicFramePr/>
          <p:nvPr>
            <p:extLst>
              <p:ext uri="{D42A27DB-BD31-4B8C-83A1-F6EECF244321}">
                <p14:modId xmlns:p14="http://schemas.microsoft.com/office/powerpoint/2010/main" val="1599867551"/>
              </p:ext>
            </p:extLst>
          </p:nvPr>
        </p:nvGraphicFramePr>
        <p:xfrm>
          <a:off x="182879" y="261257"/>
          <a:ext cx="8229601" cy="1240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Контейнер за съдържание 5"/>
          <p:cNvGraphicFramePr>
            <a:graphicFrameLocks noGrp="1"/>
          </p:cNvGraphicFramePr>
          <p:nvPr>
            <p:ph idx="1"/>
            <p:extLst>
              <p:ext uri="{D42A27DB-BD31-4B8C-83A1-F6EECF244321}">
                <p14:modId xmlns:p14="http://schemas.microsoft.com/office/powerpoint/2010/main" val="400656841"/>
              </p:ext>
            </p:extLst>
          </p:nvPr>
        </p:nvGraphicFramePr>
        <p:xfrm>
          <a:off x="158932" y="1890939"/>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Картина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67934">
            <a:off x="9660074" y="183554"/>
            <a:ext cx="2390775" cy="1914525"/>
          </a:xfrm>
          <a:prstGeom prst="rect">
            <a:avLst/>
          </a:prstGeom>
          <a:ln>
            <a:noFill/>
          </a:ln>
          <a:effectLst>
            <a:softEdge rad="112500"/>
          </a:effectLst>
        </p:spPr>
      </p:pic>
    </p:spTree>
    <p:extLst>
      <p:ext uri="{BB962C8B-B14F-4D97-AF65-F5344CB8AC3E}">
        <p14:creationId xmlns:p14="http://schemas.microsoft.com/office/powerpoint/2010/main" val="89232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а 4"/>
          <p:cNvGraphicFramePr/>
          <p:nvPr>
            <p:extLst>
              <p:ext uri="{D42A27DB-BD31-4B8C-83A1-F6EECF244321}">
                <p14:modId xmlns:p14="http://schemas.microsoft.com/office/powerpoint/2010/main" val="869832719"/>
              </p:ext>
            </p:extLst>
          </p:nvPr>
        </p:nvGraphicFramePr>
        <p:xfrm>
          <a:off x="852851" y="274319"/>
          <a:ext cx="4150223" cy="1606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Контейнер за съдържание 6"/>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rot="196108">
            <a:off x="5633130" y="815022"/>
            <a:ext cx="6172200" cy="4629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8" name="Диаграма 7"/>
          <p:cNvGraphicFramePr/>
          <p:nvPr/>
        </p:nvGraphicFramePr>
        <p:xfrm>
          <a:off x="457200" y="2050870"/>
          <a:ext cx="4859383" cy="41539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0628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а 5"/>
          <p:cNvGraphicFramePr/>
          <p:nvPr/>
        </p:nvGraphicFramePr>
        <p:xfrm>
          <a:off x="2093823" y="352696"/>
          <a:ext cx="7494315" cy="1410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Диаграма 6"/>
          <p:cNvGraphicFramePr/>
          <p:nvPr/>
        </p:nvGraphicFramePr>
        <p:xfrm>
          <a:off x="1136469" y="1815737"/>
          <a:ext cx="9470571" cy="4402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9082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Контейнер за съдържание 5"/>
          <p:cNvGraphicFramePr>
            <a:graphicFrameLocks noGrp="1"/>
          </p:cNvGraphicFramePr>
          <p:nvPr>
            <p:ph sz="half" idx="1"/>
            <p:extLst>
              <p:ext uri="{D42A27DB-BD31-4B8C-83A1-F6EECF244321}">
                <p14:modId xmlns:p14="http://schemas.microsoft.com/office/powerpoint/2010/main" val="3154740953"/>
              </p:ext>
            </p:extLst>
          </p:nvPr>
        </p:nvGraphicFramePr>
        <p:xfrm>
          <a:off x="444137" y="391886"/>
          <a:ext cx="6348549" cy="6074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Контейнер за съдържание 6"/>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7089745" y="1262741"/>
            <a:ext cx="4419599" cy="41957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88029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а 5"/>
          <p:cNvGraphicFramePr/>
          <p:nvPr>
            <p:extLst>
              <p:ext uri="{D42A27DB-BD31-4B8C-83A1-F6EECF244321}">
                <p14:modId xmlns:p14="http://schemas.microsoft.com/office/powerpoint/2010/main" val="3785998152"/>
              </p:ext>
            </p:extLst>
          </p:nvPr>
        </p:nvGraphicFramePr>
        <p:xfrm>
          <a:off x="604656" y="195941"/>
          <a:ext cx="4829493" cy="456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Контейнер за картина 7"/>
          <p:cNvPicPr>
            <a:picLocks noGrp="1" noChangeAspect="1"/>
          </p:cNvPicPr>
          <p:nvPr>
            <p:ph type="pic" idx="1"/>
          </p:nvPr>
        </p:nvPicPr>
        <p:blipFill>
          <a:blip r:embed="rId7" cstate="print">
            <a:extLst>
              <a:ext uri="{28A0092B-C50C-407E-A947-70E740481C1C}">
                <a14:useLocalDpi xmlns:a14="http://schemas.microsoft.com/office/drawing/2010/main" val="0"/>
              </a:ext>
            </a:extLst>
          </a:blip>
          <a:srcRect l="2508" r="2508"/>
          <a:stretch>
            <a:fillRect/>
          </a:stretch>
        </p:blipFill>
        <p:spPr>
          <a:xfrm>
            <a:off x="5836330" y="517162"/>
            <a:ext cx="6172200" cy="4873625"/>
          </a:xfrm>
          <a:prstGeom prst="rect">
            <a:avLst/>
          </a:prstGeom>
          <a:ln>
            <a:noFill/>
          </a:ln>
          <a:effectLst>
            <a:softEdge rad="112500"/>
          </a:effectLst>
        </p:spPr>
      </p:pic>
    </p:spTree>
    <p:extLst>
      <p:ext uri="{BB962C8B-B14F-4D97-AF65-F5344CB8AC3E}">
        <p14:creationId xmlns:p14="http://schemas.microsoft.com/office/powerpoint/2010/main" val="37913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а 5"/>
          <p:cNvGraphicFramePr/>
          <p:nvPr/>
        </p:nvGraphicFramePr>
        <p:xfrm>
          <a:off x="195944" y="1214845"/>
          <a:ext cx="5603966" cy="3892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Диаграма 7"/>
          <p:cNvGraphicFramePr/>
          <p:nvPr/>
        </p:nvGraphicFramePr>
        <p:xfrm>
          <a:off x="5773783" y="0"/>
          <a:ext cx="6100354" cy="6492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260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а 4"/>
          <p:cNvGraphicFramePr/>
          <p:nvPr/>
        </p:nvGraphicFramePr>
        <p:xfrm>
          <a:off x="839788" y="254000"/>
          <a:ext cx="5639389" cy="1143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Контейнер за съдържание 5"/>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6763250" y="422773"/>
            <a:ext cx="4762500" cy="3181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 name="Диаграма 6"/>
          <p:cNvGraphicFramePr/>
          <p:nvPr/>
        </p:nvGraphicFramePr>
        <p:xfrm>
          <a:off x="839788" y="1580605"/>
          <a:ext cx="5064623" cy="50084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Групиране 7"/>
          <p:cNvGrpSpPr/>
          <p:nvPr/>
        </p:nvGrpSpPr>
        <p:grpSpPr>
          <a:xfrm>
            <a:off x="6790212" y="3996351"/>
            <a:ext cx="5064623" cy="2417512"/>
            <a:chOff x="0" y="57913"/>
            <a:chExt cx="5064623" cy="2417512"/>
          </a:xfrm>
        </p:grpSpPr>
        <p:sp>
          <p:nvSpPr>
            <p:cNvPr id="9" name="Закръглен правоъгълник 8"/>
            <p:cNvSpPr/>
            <p:nvPr/>
          </p:nvSpPr>
          <p:spPr>
            <a:xfrm>
              <a:off x="0" y="57913"/>
              <a:ext cx="5064623" cy="2417512"/>
            </a:xfrm>
            <a:prstGeom prst="roundRect">
              <a:avLst/>
            </a:prstGeom>
            <a:solidFill>
              <a:schemeClr val="accent5">
                <a:lumMod val="40000"/>
                <a:lumOff val="6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Закръглен правоъгълник 4"/>
            <p:cNvSpPr/>
            <p:nvPr/>
          </p:nvSpPr>
          <p:spPr>
            <a:xfrm>
              <a:off x="118013" y="175926"/>
              <a:ext cx="4828597" cy="21814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bg-BG" sz="2000" kern="1200" dirty="0">
                  <a:solidFill>
                    <a:srgbClr val="002060"/>
                  </a:solidFill>
                  <a:latin typeface="Times New Roman" pitchFamily="18" charset="0"/>
                  <a:cs typeface="Times New Roman" pitchFamily="18" charset="0"/>
                </a:rPr>
                <a:t>Тези деца могат напълно да омаят възрастните и да ги въртят на малкия си пръст. Имат нужда да са в центъра на вниманието и да са най-добри във всичко.</a:t>
              </a:r>
            </a:p>
          </p:txBody>
        </p:sp>
      </p:grpSp>
    </p:spTree>
    <p:extLst>
      <p:ext uri="{BB962C8B-B14F-4D97-AF65-F5344CB8AC3E}">
        <p14:creationId xmlns:p14="http://schemas.microsoft.com/office/powerpoint/2010/main" val="2805906738"/>
      </p:ext>
    </p:extLst>
  </p:cSld>
  <p:clrMapOvr>
    <a:masterClrMapping/>
  </p:clrMapOvr>
</p:sld>
</file>

<file path=ppt/theme/theme1.xml><?xml version="1.0" encoding="utf-8"?>
<a:theme xmlns:a="http://schemas.openxmlformats.org/drawingml/2006/main" name="Office тема">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TotalTime>
  <Words>1724</Words>
  <Application>Microsoft Office PowerPoint</Application>
  <PresentationFormat>Widescreen</PresentationFormat>
  <Paragraphs>99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тема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Вместо заключение</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„ТРУДНИЯТ“ УЧЕНИК ИЛИ КАК ДА СЕ СПРАВИМ С ПРОБЛЕМНОТО ПОВЕДЕНИЕ?</dc:title>
  <dc:creator>User1</dc:creator>
  <cp:lastModifiedBy>User1</cp:lastModifiedBy>
  <cp:revision>157</cp:revision>
  <dcterms:created xsi:type="dcterms:W3CDTF">2017-02-05T08:01:27Z</dcterms:created>
  <dcterms:modified xsi:type="dcterms:W3CDTF">2020-11-11T12:16:33Z</dcterms:modified>
</cp:coreProperties>
</file>