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25708-D4F7-4676-8D3B-8610F7366E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2F4DC5C-CC7E-44E3-A1A7-42BE6BE84BC4}">
      <dgm:prSet/>
      <dgm:spPr/>
      <dgm:t>
        <a:bodyPr/>
        <a:lstStyle/>
        <a:p>
          <a:r>
            <a:rPr lang="bg-BG"/>
            <a:t>Кои социални мрежи използвате?</a:t>
          </a:r>
          <a:endParaRPr lang="en-US"/>
        </a:p>
      </dgm:t>
    </dgm:pt>
    <dgm:pt modelId="{544236ED-BCB1-4619-BE72-4AA0369E1C3F}" type="parTrans" cxnId="{2F008204-E8FA-4F31-B246-BE34F5CFBED4}">
      <dgm:prSet/>
      <dgm:spPr/>
      <dgm:t>
        <a:bodyPr/>
        <a:lstStyle/>
        <a:p>
          <a:endParaRPr lang="en-US"/>
        </a:p>
      </dgm:t>
    </dgm:pt>
    <dgm:pt modelId="{9580BD11-4FEE-4504-B033-A58E5ADA8253}" type="sibTrans" cxnId="{2F008204-E8FA-4F31-B246-BE34F5CFBED4}">
      <dgm:prSet/>
      <dgm:spPr/>
      <dgm:t>
        <a:bodyPr/>
        <a:lstStyle/>
        <a:p>
          <a:endParaRPr lang="en-US"/>
        </a:p>
      </dgm:t>
    </dgm:pt>
    <dgm:pt modelId="{3B6C139F-5A68-4ED7-B493-FE782D1BD986}">
      <dgm:prSet/>
      <dgm:spPr/>
      <dgm:t>
        <a:bodyPr/>
        <a:lstStyle/>
        <a:p>
          <a:r>
            <a:rPr lang="bg-BG"/>
            <a:t>Какви сайтове посещавате?</a:t>
          </a:r>
          <a:endParaRPr lang="en-US"/>
        </a:p>
      </dgm:t>
    </dgm:pt>
    <dgm:pt modelId="{EB536F1D-E86B-4F2B-9DBE-F27A1B605A9D}" type="parTrans" cxnId="{980353CC-D939-465A-81F6-949448B4DC32}">
      <dgm:prSet/>
      <dgm:spPr/>
      <dgm:t>
        <a:bodyPr/>
        <a:lstStyle/>
        <a:p>
          <a:endParaRPr lang="en-US"/>
        </a:p>
      </dgm:t>
    </dgm:pt>
    <dgm:pt modelId="{A2A67FEE-BD68-4D61-BC45-6E59035745AA}" type="sibTrans" cxnId="{980353CC-D939-465A-81F6-949448B4DC32}">
      <dgm:prSet/>
      <dgm:spPr/>
      <dgm:t>
        <a:bodyPr/>
        <a:lstStyle/>
        <a:p>
          <a:endParaRPr lang="en-US"/>
        </a:p>
      </dgm:t>
    </dgm:pt>
    <dgm:pt modelId="{D8BF1808-43B6-4194-9CBB-999627FFD0F2}">
      <dgm:prSet/>
      <dgm:spPr/>
      <dgm:t>
        <a:bodyPr/>
        <a:lstStyle/>
        <a:p>
          <a:r>
            <a:rPr lang="bg-BG"/>
            <a:t>Къде сте създали свои профили?</a:t>
          </a:r>
          <a:endParaRPr lang="en-US"/>
        </a:p>
      </dgm:t>
    </dgm:pt>
    <dgm:pt modelId="{A593D0D0-9C21-4DB0-8980-C34F8052EFC1}" type="parTrans" cxnId="{126FD20A-B4CE-4427-9A7D-395DFF9CC1B0}">
      <dgm:prSet/>
      <dgm:spPr/>
      <dgm:t>
        <a:bodyPr/>
        <a:lstStyle/>
        <a:p>
          <a:endParaRPr lang="en-US"/>
        </a:p>
      </dgm:t>
    </dgm:pt>
    <dgm:pt modelId="{51022F83-A02D-4617-BF74-DC4543B59E13}" type="sibTrans" cxnId="{126FD20A-B4CE-4427-9A7D-395DFF9CC1B0}">
      <dgm:prSet/>
      <dgm:spPr/>
      <dgm:t>
        <a:bodyPr/>
        <a:lstStyle/>
        <a:p>
          <a:endParaRPr lang="en-US"/>
        </a:p>
      </dgm:t>
    </dgm:pt>
    <dgm:pt modelId="{1EABE241-C1F3-420A-9709-9310F7548243}" type="pres">
      <dgm:prSet presAssocID="{2E825708-D4F7-4676-8D3B-8610F7366ED2}" presName="linear" presStyleCnt="0">
        <dgm:presLayoutVars>
          <dgm:animLvl val="lvl"/>
          <dgm:resizeHandles val="exact"/>
        </dgm:presLayoutVars>
      </dgm:prSet>
      <dgm:spPr/>
    </dgm:pt>
    <dgm:pt modelId="{D92D3EFF-E2D8-43A7-8842-176C3D608261}" type="pres">
      <dgm:prSet presAssocID="{62F4DC5C-CC7E-44E3-A1A7-42BE6BE84B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C351E9-52B1-456C-97C0-11915C464951}" type="pres">
      <dgm:prSet presAssocID="{9580BD11-4FEE-4504-B033-A58E5ADA8253}" presName="spacer" presStyleCnt="0"/>
      <dgm:spPr/>
    </dgm:pt>
    <dgm:pt modelId="{DFC212EB-AD9B-4EC6-A552-8F41CEAB4704}" type="pres">
      <dgm:prSet presAssocID="{3B6C139F-5A68-4ED7-B493-FE782D1BD9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F3E504-F016-40EA-9EA5-1A16A8D3CCC6}" type="pres">
      <dgm:prSet presAssocID="{A2A67FEE-BD68-4D61-BC45-6E59035745AA}" presName="spacer" presStyleCnt="0"/>
      <dgm:spPr/>
    </dgm:pt>
    <dgm:pt modelId="{29907089-34F3-4A0D-A8B4-21174ED9B84F}" type="pres">
      <dgm:prSet presAssocID="{D8BF1808-43B6-4194-9CBB-999627FFD0F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008204-E8FA-4F31-B246-BE34F5CFBED4}" srcId="{2E825708-D4F7-4676-8D3B-8610F7366ED2}" destId="{62F4DC5C-CC7E-44E3-A1A7-42BE6BE84BC4}" srcOrd="0" destOrd="0" parTransId="{544236ED-BCB1-4619-BE72-4AA0369E1C3F}" sibTransId="{9580BD11-4FEE-4504-B033-A58E5ADA8253}"/>
    <dgm:cxn modelId="{126FD20A-B4CE-4427-9A7D-395DFF9CC1B0}" srcId="{2E825708-D4F7-4676-8D3B-8610F7366ED2}" destId="{D8BF1808-43B6-4194-9CBB-999627FFD0F2}" srcOrd="2" destOrd="0" parTransId="{A593D0D0-9C21-4DB0-8980-C34F8052EFC1}" sibTransId="{51022F83-A02D-4617-BF74-DC4543B59E13}"/>
    <dgm:cxn modelId="{74A2632E-21FA-4E27-AE26-E8607E2BE3E3}" type="presOf" srcId="{3B6C139F-5A68-4ED7-B493-FE782D1BD986}" destId="{DFC212EB-AD9B-4EC6-A552-8F41CEAB4704}" srcOrd="0" destOrd="0" presId="urn:microsoft.com/office/officeart/2005/8/layout/vList2"/>
    <dgm:cxn modelId="{D1BBFE8B-2370-4438-909B-9F493225A3B3}" type="presOf" srcId="{62F4DC5C-CC7E-44E3-A1A7-42BE6BE84BC4}" destId="{D92D3EFF-E2D8-43A7-8842-176C3D608261}" srcOrd="0" destOrd="0" presId="urn:microsoft.com/office/officeart/2005/8/layout/vList2"/>
    <dgm:cxn modelId="{989ADB97-CEBD-4184-A678-0C0E1148B399}" type="presOf" srcId="{2E825708-D4F7-4676-8D3B-8610F7366ED2}" destId="{1EABE241-C1F3-420A-9709-9310F7548243}" srcOrd="0" destOrd="0" presId="urn:microsoft.com/office/officeart/2005/8/layout/vList2"/>
    <dgm:cxn modelId="{980353CC-D939-465A-81F6-949448B4DC32}" srcId="{2E825708-D4F7-4676-8D3B-8610F7366ED2}" destId="{3B6C139F-5A68-4ED7-B493-FE782D1BD986}" srcOrd="1" destOrd="0" parTransId="{EB536F1D-E86B-4F2B-9DBE-F27A1B605A9D}" sibTransId="{A2A67FEE-BD68-4D61-BC45-6E59035745AA}"/>
    <dgm:cxn modelId="{05FA7AE2-8BA0-4669-A3D5-6079531B0C2D}" type="presOf" srcId="{D8BF1808-43B6-4194-9CBB-999627FFD0F2}" destId="{29907089-34F3-4A0D-A8B4-21174ED9B84F}" srcOrd="0" destOrd="0" presId="urn:microsoft.com/office/officeart/2005/8/layout/vList2"/>
    <dgm:cxn modelId="{D0BA78EC-921E-4A02-85F3-EA5D0B5CB604}" type="presParOf" srcId="{1EABE241-C1F3-420A-9709-9310F7548243}" destId="{D92D3EFF-E2D8-43A7-8842-176C3D608261}" srcOrd="0" destOrd="0" presId="urn:microsoft.com/office/officeart/2005/8/layout/vList2"/>
    <dgm:cxn modelId="{734BC372-B3DC-4DAF-8104-374B75495E62}" type="presParOf" srcId="{1EABE241-C1F3-420A-9709-9310F7548243}" destId="{ECC351E9-52B1-456C-97C0-11915C464951}" srcOrd="1" destOrd="0" presId="urn:microsoft.com/office/officeart/2005/8/layout/vList2"/>
    <dgm:cxn modelId="{C413BBB3-5839-43BB-B9EB-63221FA93125}" type="presParOf" srcId="{1EABE241-C1F3-420A-9709-9310F7548243}" destId="{DFC212EB-AD9B-4EC6-A552-8F41CEAB4704}" srcOrd="2" destOrd="0" presId="urn:microsoft.com/office/officeart/2005/8/layout/vList2"/>
    <dgm:cxn modelId="{0FE131E5-0006-4D91-9D7A-F7CBE040E7B9}" type="presParOf" srcId="{1EABE241-C1F3-420A-9709-9310F7548243}" destId="{32F3E504-F016-40EA-9EA5-1A16A8D3CCC6}" srcOrd="3" destOrd="0" presId="urn:microsoft.com/office/officeart/2005/8/layout/vList2"/>
    <dgm:cxn modelId="{2F43C50D-0B58-4DB2-977E-6120A51FE438}" type="presParOf" srcId="{1EABE241-C1F3-420A-9709-9310F7548243}" destId="{29907089-34F3-4A0D-A8B4-21174ED9B8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7C932B-2EE1-4646-A769-5826A5AE6FB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8C16ADB-D238-431F-820D-A87E7BFF20E3}">
      <dgm:prSet/>
      <dgm:spPr/>
      <dgm:t>
        <a:bodyPr/>
        <a:lstStyle/>
        <a:p>
          <a:r>
            <a:rPr lang="bg-BG"/>
            <a:t>Щом са приятелки може да разпространи стихотворението;</a:t>
          </a:r>
          <a:endParaRPr lang="en-US"/>
        </a:p>
      </dgm:t>
    </dgm:pt>
    <dgm:pt modelId="{E0CB0FDB-50BB-4858-928F-6B665A02BC27}" type="parTrans" cxnId="{CB59B6D1-8C93-465B-B6D4-00A7CD8A3DC0}">
      <dgm:prSet/>
      <dgm:spPr/>
      <dgm:t>
        <a:bodyPr/>
        <a:lstStyle/>
        <a:p>
          <a:endParaRPr lang="en-US"/>
        </a:p>
      </dgm:t>
    </dgm:pt>
    <dgm:pt modelId="{A7512C84-0D4A-462D-8F6B-81A6A16B037E}" type="sibTrans" cxnId="{CB59B6D1-8C93-465B-B6D4-00A7CD8A3DC0}">
      <dgm:prSet/>
      <dgm:spPr/>
      <dgm:t>
        <a:bodyPr/>
        <a:lstStyle/>
        <a:p>
          <a:endParaRPr lang="en-US"/>
        </a:p>
      </dgm:t>
    </dgm:pt>
    <dgm:pt modelId="{61005807-AD46-4753-982A-BC192F104494}">
      <dgm:prSet/>
      <dgm:spPr/>
      <dgm:t>
        <a:bodyPr/>
        <a:lstStyle/>
        <a:p>
          <a:r>
            <a:rPr lang="bg-BG"/>
            <a:t>Никой не може да разпространява материали, снимки, произведения на друг човек;</a:t>
          </a:r>
          <a:endParaRPr lang="en-US"/>
        </a:p>
      </dgm:t>
    </dgm:pt>
    <dgm:pt modelId="{2E391B2E-D588-48CD-9577-3BF83B0A7A10}" type="parTrans" cxnId="{03CED5C1-346D-45B3-86E4-4E0B3A4C1349}">
      <dgm:prSet/>
      <dgm:spPr/>
      <dgm:t>
        <a:bodyPr/>
        <a:lstStyle/>
        <a:p>
          <a:endParaRPr lang="en-US"/>
        </a:p>
      </dgm:t>
    </dgm:pt>
    <dgm:pt modelId="{F86A5646-E435-4486-AFB7-360168468043}" type="sibTrans" cxnId="{03CED5C1-346D-45B3-86E4-4E0B3A4C1349}">
      <dgm:prSet/>
      <dgm:spPr/>
      <dgm:t>
        <a:bodyPr/>
        <a:lstStyle/>
        <a:p>
          <a:endParaRPr lang="en-US"/>
        </a:p>
      </dgm:t>
    </dgm:pt>
    <dgm:pt modelId="{8AB48498-8D0E-465A-8FD9-F61DAA559A97}">
      <dgm:prSet/>
      <dgm:spPr/>
      <dgm:t>
        <a:bodyPr/>
        <a:lstStyle/>
        <a:p>
          <a:r>
            <a:rPr lang="bg-BG"/>
            <a:t>Трябва да поиска разрешение от Мария преди да показва стихотворението й на други хора;</a:t>
          </a:r>
          <a:endParaRPr lang="en-US"/>
        </a:p>
      </dgm:t>
    </dgm:pt>
    <dgm:pt modelId="{78104FF1-B19B-4533-B9F3-6D5444020C47}" type="parTrans" cxnId="{696D24E0-0927-4D87-B990-0550EB9391A3}">
      <dgm:prSet/>
      <dgm:spPr/>
      <dgm:t>
        <a:bodyPr/>
        <a:lstStyle/>
        <a:p>
          <a:endParaRPr lang="en-US"/>
        </a:p>
      </dgm:t>
    </dgm:pt>
    <dgm:pt modelId="{D4383465-4165-4CB4-A2C4-849D75277AE9}" type="sibTrans" cxnId="{696D24E0-0927-4D87-B990-0550EB9391A3}">
      <dgm:prSet/>
      <dgm:spPr/>
      <dgm:t>
        <a:bodyPr/>
        <a:lstStyle/>
        <a:p>
          <a:endParaRPr lang="en-US"/>
        </a:p>
      </dgm:t>
    </dgm:pt>
    <dgm:pt modelId="{DBF74D15-2249-46B5-A09C-8F1BA9905B07}">
      <dgm:prSet/>
      <dgm:spPr/>
      <dgm:t>
        <a:bodyPr/>
        <a:lstStyle/>
        <a:p>
          <a:r>
            <a:rPr lang="bg-BG"/>
            <a:t>Друго ...............</a:t>
          </a:r>
          <a:endParaRPr lang="en-US"/>
        </a:p>
      </dgm:t>
    </dgm:pt>
    <dgm:pt modelId="{331B0DEB-0690-4D85-9DFF-DCC4C5DEC356}" type="parTrans" cxnId="{DEC582E5-C3EB-485B-BCC2-8029CBFE3E8E}">
      <dgm:prSet/>
      <dgm:spPr/>
      <dgm:t>
        <a:bodyPr/>
        <a:lstStyle/>
        <a:p>
          <a:endParaRPr lang="en-US"/>
        </a:p>
      </dgm:t>
    </dgm:pt>
    <dgm:pt modelId="{8C92ECF4-4C22-4CAC-B956-AFD1A91C70EF}" type="sibTrans" cxnId="{DEC582E5-C3EB-485B-BCC2-8029CBFE3E8E}">
      <dgm:prSet/>
      <dgm:spPr/>
      <dgm:t>
        <a:bodyPr/>
        <a:lstStyle/>
        <a:p>
          <a:endParaRPr lang="en-US"/>
        </a:p>
      </dgm:t>
    </dgm:pt>
    <dgm:pt modelId="{CE1AF4DB-BF43-416E-9959-A31F5C7C7325}" type="pres">
      <dgm:prSet presAssocID="{747C932B-2EE1-4646-A769-5826A5AE6FB0}" presName="linear" presStyleCnt="0">
        <dgm:presLayoutVars>
          <dgm:animLvl val="lvl"/>
          <dgm:resizeHandles val="exact"/>
        </dgm:presLayoutVars>
      </dgm:prSet>
      <dgm:spPr/>
    </dgm:pt>
    <dgm:pt modelId="{3CCD09AE-132A-4905-9D1C-8E1DD241A3F8}" type="pres">
      <dgm:prSet presAssocID="{28C16ADB-D238-431F-820D-A87E7BFF20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32B9D02-683D-4C12-BAF8-3854B38D6132}" type="pres">
      <dgm:prSet presAssocID="{A7512C84-0D4A-462D-8F6B-81A6A16B037E}" presName="spacer" presStyleCnt="0"/>
      <dgm:spPr/>
    </dgm:pt>
    <dgm:pt modelId="{7B102B4B-550F-4DAF-9EE4-479334A19855}" type="pres">
      <dgm:prSet presAssocID="{61005807-AD46-4753-982A-BC192F10449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D75774-A045-44C5-B6C4-C69B0EE50282}" type="pres">
      <dgm:prSet presAssocID="{F86A5646-E435-4486-AFB7-360168468043}" presName="spacer" presStyleCnt="0"/>
      <dgm:spPr/>
    </dgm:pt>
    <dgm:pt modelId="{BBE75A65-0975-4102-8C9A-FA8D02F6CC80}" type="pres">
      <dgm:prSet presAssocID="{8AB48498-8D0E-465A-8FD9-F61DAA559A9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E2C306-F0D0-48E2-937B-1257540769F0}" type="pres">
      <dgm:prSet presAssocID="{D4383465-4165-4CB4-A2C4-849D75277AE9}" presName="spacer" presStyleCnt="0"/>
      <dgm:spPr/>
    </dgm:pt>
    <dgm:pt modelId="{7E1FD5D9-9DE8-41A0-A851-4B57D8ACDE4C}" type="pres">
      <dgm:prSet presAssocID="{DBF74D15-2249-46B5-A09C-8F1BA9905B0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481DC4D-486E-46E8-AE44-DFD64156445C}" type="presOf" srcId="{8AB48498-8D0E-465A-8FD9-F61DAA559A97}" destId="{BBE75A65-0975-4102-8C9A-FA8D02F6CC80}" srcOrd="0" destOrd="0" presId="urn:microsoft.com/office/officeart/2005/8/layout/vList2"/>
    <dgm:cxn modelId="{2493BC54-3433-49B1-A12A-EAC1CBAF27BA}" type="presOf" srcId="{747C932B-2EE1-4646-A769-5826A5AE6FB0}" destId="{CE1AF4DB-BF43-416E-9959-A31F5C7C7325}" srcOrd="0" destOrd="0" presId="urn:microsoft.com/office/officeart/2005/8/layout/vList2"/>
    <dgm:cxn modelId="{C8CEC378-CBD1-4F23-A38A-790F033BFD24}" type="presOf" srcId="{61005807-AD46-4753-982A-BC192F104494}" destId="{7B102B4B-550F-4DAF-9EE4-479334A19855}" srcOrd="0" destOrd="0" presId="urn:microsoft.com/office/officeart/2005/8/layout/vList2"/>
    <dgm:cxn modelId="{D6C10391-3C1E-45B9-B0EF-556773944F7B}" type="presOf" srcId="{DBF74D15-2249-46B5-A09C-8F1BA9905B07}" destId="{7E1FD5D9-9DE8-41A0-A851-4B57D8ACDE4C}" srcOrd="0" destOrd="0" presId="urn:microsoft.com/office/officeart/2005/8/layout/vList2"/>
    <dgm:cxn modelId="{03CED5C1-346D-45B3-86E4-4E0B3A4C1349}" srcId="{747C932B-2EE1-4646-A769-5826A5AE6FB0}" destId="{61005807-AD46-4753-982A-BC192F104494}" srcOrd="1" destOrd="0" parTransId="{2E391B2E-D588-48CD-9577-3BF83B0A7A10}" sibTransId="{F86A5646-E435-4486-AFB7-360168468043}"/>
    <dgm:cxn modelId="{CB59B6D1-8C93-465B-B6D4-00A7CD8A3DC0}" srcId="{747C932B-2EE1-4646-A769-5826A5AE6FB0}" destId="{28C16ADB-D238-431F-820D-A87E7BFF20E3}" srcOrd="0" destOrd="0" parTransId="{E0CB0FDB-50BB-4858-928F-6B665A02BC27}" sibTransId="{A7512C84-0D4A-462D-8F6B-81A6A16B037E}"/>
    <dgm:cxn modelId="{696D24E0-0927-4D87-B990-0550EB9391A3}" srcId="{747C932B-2EE1-4646-A769-5826A5AE6FB0}" destId="{8AB48498-8D0E-465A-8FD9-F61DAA559A97}" srcOrd="2" destOrd="0" parTransId="{78104FF1-B19B-4533-B9F3-6D5444020C47}" sibTransId="{D4383465-4165-4CB4-A2C4-849D75277AE9}"/>
    <dgm:cxn modelId="{DEC582E5-C3EB-485B-BCC2-8029CBFE3E8E}" srcId="{747C932B-2EE1-4646-A769-5826A5AE6FB0}" destId="{DBF74D15-2249-46B5-A09C-8F1BA9905B07}" srcOrd="3" destOrd="0" parTransId="{331B0DEB-0690-4D85-9DFF-DCC4C5DEC356}" sibTransId="{8C92ECF4-4C22-4CAC-B956-AFD1A91C70EF}"/>
    <dgm:cxn modelId="{F09C23E6-AF54-4768-BB5A-BB5711DA012B}" type="presOf" srcId="{28C16ADB-D238-431F-820D-A87E7BFF20E3}" destId="{3CCD09AE-132A-4905-9D1C-8E1DD241A3F8}" srcOrd="0" destOrd="0" presId="urn:microsoft.com/office/officeart/2005/8/layout/vList2"/>
    <dgm:cxn modelId="{31536EBB-0342-4B87-9F67-A2590901212A}" type="presParOf" srcId="{CE1AF4DB-BF43-416E-9959-A31F5C7C7325}" destId="{3CCD09AE-132A-4905-9D1C-8E1DD241A3F8}" srcOrd="0" destOrd="0" presId="urn:microsoft.com/office/officeart/2005/8/layout/vList2"/>
    <dgm:cxn modelId="{EE15E60B-FED4-4AE2-B6A3-39B139B77D1C}" type="presParOf" srcId="{CE1AF4DB-BF43-416E-9959-A31F5C7C7325}" destId="{732B9D02-683D-4C12-BAF8-3854B38D6132}" srcOrd="1" destOrd="0" presId="urn:microsoft.com/office/officeart/2005/8/layout/vList2"/>
    <dgm:cxn modelId="{57D87044-4B77-4CCF-965E-E9E54AB65ED0}" type="presParOf" srcId="{CE1AF4DB-BF43-416E-9959-A31F5C7C7325}" destId="{7B102B4B-550F-4DAF-9EE4-479334A19855}" srcOrd="2" destOrd="0" presId="urn:microsoft.com/office/officeart/2005/8/layout/vList2"/>
    <dgm:cxn modelId="{927E4772-0B24-412B-AB9C-C3B8BA0B5F25}" type="presParOf" srcId="{CE1AF4DB-BF43-416E-9959-A31F5C7C7325}" destId="{8DD75774-A045-44C5-B6C4-C69B0EE50282}" srcOrd="3" destOrd="0" presId="urn:microsoft.com/office/officeart/2005/8/layout/vList2"/>
    <dgm:cxn modelId="{3B3A235C-61DF-49A7-8EC5-20AD1F3554F9}" type="presParOf" srcId="{CE1AF4DB-BF43-416E-9959-A31F5C7C7325}" destId="{BBE75A65-0975-4102-8C9A-FA8D02F6CC80}" srcOrd="4" destOrd="0" presId="urn:microsoft.com/office/officeart/2005/8/layout/vList2"/>
    <dgm:cxn modelId="{2817B82D-D153-4709-8357-EB31885F9CD0}" type="presParOf" srcId="{CE1AF4DB-BF43-416E-9959-A31F5C7C7325}" destId="{75E2C306-F0D0-48E2-937B-1257540769F0}" srcOrd="5" destOrd="0" presId="urn:microsoft.com/office/officeart/2005/8/layout/vList2"/>
    <dgm:cxn modelId="{275D92E4-6870-476D-8EA0-BD24CBE9EB06}" type="presParOf" srcId="{CE1AF4DB-BF43-416E-9959-A31F5C7C7325}" destId="{7E1FD5D9-9DE8-41A0-A851-4B57D8ACDE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ABD7F-066D-407A-BFD4-928C9717C0F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B2A26A-CDD5-4F3F-A3EA-6AD343A662B2}">
      <dgm:prSet/>
      <dgm:spPr/>
      <dgm:t>
        <a:bodyPr/>
        <a:lstStyle/>
        <a:p>
          <a:r>
            <a:rPr lang="bg-BG"/>
            <a:t>Щом са приятелки може да разпространи снимките. В крайна сметка Ана го прави с най-добри намерания.</a:t>
          </a:r>
          <a:endParaRPr lang="en-US"/>
        </a:p>
      </dgm:t>
    </dgm:pt>
    <dgm:pt modelId="{DC4763F1-6587-4CA4-B095-E2678F1562A1}" type="parTrans" cxnId="{69AB6368-DE9A-4ABD-B6B3-F292DE2D3FB1}">
      <dgm:prSet/>
      <dgm:spPr/>
      <dgm:t>
        <a:bodyPr/>
        <a:lstStyle/>
        <a:p>
          <a:endParaRPr lang="en-US"/>
        </a:p>
      </dgm:t>
    </dgm:pt>
    <dgm:pt modelId="{8FFE952D-C192-4C21-BFE5-91EF3876ED66}" type="sibTrans" cxnId="{69AB6368-DE9A-4ABD-B6B3-F292DE2D3FB1}">
      <dgm:prSet/>
      <dgm:spPr/>
      <dgm:t>
        <a:bodyPr/>
        <a:lstStyle/>
        <a:p>
          <a:endParaRPr lang="en-US"/>
        </a:p>
      </dgm:t>
    </dgm:pt>
    <dgm:pt modelId="{AD04D0D7-B804-4960-BEA5-60C89F6D61B1}">
      <dgm:prSet/>
      <dgm:spPr/>
      <dgm:t>
        <a:bodyPr/>
        <a:lstStyle/>
        <a:p>
          <a:r>
            <a:rPr lang="bg-BG" dirty="0"/>
            <a:t>Трябва да поиска разрешение от Мария преди да показва нейни снимки;</a:t>
          </a:r>
          <a:endParaRPr lang="en-US" dirty="0"/>
        </a:p>
      </dgm:t>
    </dgm:pt>
    <dgm:pt modelId="{535A6039-165E-4806-AB62-380A6D08E0AC}" type="parTrans" cxnId="{659F9ABE-C0BB-49DF-B8B5-C4C62229B28E}">
      <dgm:prSet/>
      <dgm:spPr/>
      <dgm:t>
        <a:bodyPr/>
        <a:lstStyle/>
        <a:p>
          <a:endParaRPr lang="en-US"/>
        </a:p>
      </dgm:t>
    </dgm:pt>
    <dgm:pt modelId="{881125E4-8041-464C-A184-33E7F920B755}" type="sibTrans" cxnId="{659F9ABE-C0BB-49DF-B8B5-C4C62229B28E}">
      <dgm:prSet/>
      <dgm:spPr/>
      <dgm:t>
        <a:bodyPr/>
        <a:lstStyle/>
        <a:p>
          <a:endParaRPr lang="en-US"/>
        </a:p>
      </dgm:t>
    </dgm:pt>
    <dgm:pt modelId="{E0AC5E35-9E7D-4DC5-A91B-51FC1981FCAC}">
      <dgm:prSet/>
      <dgm:spPr/>
      <dgm:t>
        <a:bodyPr/>
        <a:lstStyle/>
        <a:p>
          <a:r>
            <a:rPr lang="bg-BG"/>
            <a:t>Никой не може да разпространява материали, снимки, произведения на друг човек. Публикуването на снимки без знанието и позволението на Мария може да я обиди и засегне.</a:t>
          </a:r>
          <a:endParaRPr lang="en-US"/>
        </a:p>
      </dgm:t>
    </dgm:pt>
    <dgm:pt modelId="{6BD127F8-5570-4BA8-B8FF-3AF7FA96628D}" type="parTrans" cxnId="{7AED1779-954B-4AD2-B0F8-8AC02E846A20}">
      <dgm:prSet/>
      <dgm:spPr/>
      <dgm:t>
        <a:bodyPr/>
        <a:lstStyle/>
        <a:p>
          <a:endParaRPr lang="en-US"/>
        </a:p>
      </dgm:t>
    </dgm:pt>
    <dgm:pt modelId="{3B16CB2B-CD67-444F-8E72-2716C4665AFA}" type="sibTrans" cxnId="{7AED1779-954B-4AD2-B0F8-8AC02E846A20}">
      <dgm:prSet/>
      <dgm:spPr/>
      <dgm:t>
        <a:bodyPr/>
        <a:lstStyle/>
        <a:p>
          <a:endParaRPr lang="en-US"/>
        </a:p>
      </dgm:t>
    </dgm:pt>
    <dgm:pt modelId="{B405FC4B-F23D-4580-90CE-E0657E0AD2F1}">
      <dgm:prSet/>
      <dgm:spPr/>
      <dgm:t>
        <a:bodyPr/>
        <a:lstStyle/>
        <a:p>
          <a:r>
            <a:rPr lang="bg-BG"/>
            <a:t>Друго .....</a:t>
          </a:r>
          <a:endParaRPr lang="en-US"/>
        </a:p>
      </dgm:t>
    </dgm:pt>
    <dgm:pt modelId="{F2BFE885-A425-4ACD-9360-4804DD2BC4CB}" type="parTrans" cxnId="{A423C0AE-439D-41C5-BBFB-48855B087589}">
      <dgm:prSet/>
      <dgm:spPr/>
      <dgm:t>
        <a:bodyPr/>
        <a:lstStyle/>
        <a:p>
          <a:endParaRPr lang="en-US"/>
        </a:p>
      </dgm:t>
    </dgm:pt>
    <dgm:pt modelId="{211D4883-2DBE-4218-8117-C4C2024190BB}" type="sibTrans" cxnId="{A423C0AE-439D-41C5-BBFB-48855B087589}">
      <dgm:prSet/>
      <dgm:spPr/>
      <dgm:t>
        <a:bodyPr/>
        <a:lstStyle/>
        <a:p>
          <a:endParaRPr lang="en-US"/>
        </a:p>
      </dgm:t>
    </dgm:pt>
    <dgm:pt modelId="{4FCE122D-2122-4BA0-9318-C3A71D4DB626}" type="pres">
      <dgm:prSet presAssocID="{74DABD7F-066D-407A-BFD4-928C9717C0F4}" presName="linear" presStyleCnt="0">
        <dgm:presLayoutVars>
          <dgm:animLvl val="lvl"/>
          <dgm:resizeHandles val="exact"/>
        </dgm:presLayoutVars>
      </dgm:prSet>
      <dgm:spPr/>
    </dgm:pt>
    <dgm:pt modelId="{44CECD63-6AA4-4F50-B848-2C183B6080E6}" type="pres">
      <dgm:prSet presAssocID="{68B2A26A-CDD5-4F3F-A3EA-6AD343A662B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8150664-CA14-43BB-97BF-CC32969E7CCF}" type="pres">
      <dgm:prSet presAssocID="{8FFE952D-C192-4C21-BFE5-91EF3876ED66}" presName="spacer" presStyleCnt="0"/>
      <dgm:spPr/>
    </dgm:pt>
    <dgm:pt modelId="{01A4D076-9152-4FC4-9617-480FF57C7E26}" type="pres">
      <dgm:prSet presAssocID="{AD04D0D7-B804-4960-BEA5-60C89F6D61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710A84-DFC5-4915-8CDE-99E4B935D74B}" type="pres">
      <dgm:prSet presAssocID="{881125E4-8041-464C-A184-33E7F920B755}" presName="spacer" presStyleCnt="0"/>
      <dgm:spPr/>
    </dgm:pt>
    <dgm:pt modelId="{D578AA23-C493-4483-8731-E6384011DD54}" type="pres">
      <dgm:prSet presAssocID="{E0AC5E35-9E7D-4DC5-A91B-51FC1981FC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24C8DB-C776-46AA-B3C4-28F369748B6B}" type="pres">
      <dgm:prSet presAssocID="{3B16CB2B-CD67-444F-8E72-2716C4665AFA}" presName="spacer" presStyleCnt="0"/>
      <dgm:spPr/>
    </dgm:pt>
    <dgm:pt modelId="{D3205866-4B1F-452A-9A82-CB9BCBB7C62E}" type="pres">
      <dgm:prSet presAssocID="{B405FC4B-F23D-4580-90CE-E0657E0AD2F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7142C34-9F44-401F-BBEB-1A5AEFE4903A}" type="presOf" srcId="{AD04D0D7-B804-4960-BEA5-60C89F6D61B1}" destId="{01A4D076-9152-4FC4-9617-480FF57C7E26}" srcOrd="0" destOrd="0" presId="urn:microsoft.com/office/officeart/2005/8/layout/vList2"/>
    <dgm:cxn modelId="{BAF5BC41-332F-4875-BB96-D00F7058B3F8}" type="presOf" srcId="{68B2A26A-CDD5-4F3F-A3EA-6AD343A662B2}" destId="{44CECD63-6AA4-4F50-B848-2C183B6080E6}" srcOrd="0" destOrd="0" presId="urn:microsoft.com/office/officeart/2005/8/layout/vList2"/>
    <dgm:cxn modelId="{69AB6368-DE9A-4ABD-B6B3-F292DE2D3FB1}" srcId="{74DABD7F-066D-407A-BFD4-928C9717C0F4}" destId="{68B2A26A-CDD5-4F3F-A3EA-6AD343A662B2}" srcOrd="0" destOrd="0" parTransId="{DC4763F1-6587-4CA4-B095-E2678F1562A1}" sibTransId="{8FFE952D-C192-4C21-BFE5-91EF3876ED66}"/>
    <dgm:cxn modelId="{4928414B-6F49-4910-9BA2-8FF53CD6CB21}" type="presOf" srcId="{74DABD7F-066D-407A-BFD4-928C9717C0F4}" destId="{4FCE122D-2122-4BA0-9318-C3A71D4DB626}" srcOrd="0" destOrd="0" presId="urn:microsoft.com/office/officeart/2005/8/layout/vList2"/>
    <dgm:cxn modelId="{7AED1779-954B-4AD2-B0F8-8AC02E846A20}" srcId="{74DABD7F-066D-407A-BFD4-928C9717C0F4}" destId="{E0AC5E35-9E7D-4DC5-A91B-51FC1981FCAC}" srcOrd="2" destOrd="0" parTransId="{6BD127F8-5570-4BA8-B8FF-3AF7FA96628D}" sibTransId="{3B16CB2B-CD67-444F-8E72-2716C4665AFA}"/>
    <dgm:cxn modelId="{2C0D2498-647F-4EA7-9FCB-480E6290C227}" type="presOf" srcId="{E0AC5E35-9E7D-4DC5-A91B-51FC1981FCAC}" destId="{D578AA23-C493-4483-8731-E6384011DD54}" srcOrd="0" destOrd="0" presId="urn:microsoft.com/office/officeart/2005/8/layout/vList2"/>
    <dgm:cxn modelId="{A423C0AE-439D-41C5-BBFB-48855B087589}" srcId="{74DABD7F-066D-407A-BFD4-928C9717C0F4}" destId="{B405FC4B-F23D-4580-90CE-E0657E0AD2F1}" srcOrd="3" destOrd="0" parTransId="{F2BFE885-A425-4ACD-9360-4804DD2BC4CB}" sibTransId="{211D4883-2DBE-4218-8117-C4C2024190BB}"/>
    <dgm:cxn modelId="{659F9ABE-C0BB-49DF-B8B5-C4C62229B28E}" srcId="{74DABD7F-066D-407A-BFD4-928C9717C0F4}" destId="{AD04D0D7-B804-4960-BEA5-60C89F6D61B1}" srcOrd="1" destOrd="0" parTransId="{535A6039-165E-4806-AB62-380A6D08E0AC}" sibTransId="{881125E4-8041-464C-A184-33E7F920B755}"/>
    <dgm:cxn modelId="{95896BF0-6BE3-479D-84D3-7DE326521639}" type="presOf" srcId="{B405FC4B-F23D-4580-90CE-E0657E0AD2F1}" destId="{D3205866-4B1F-452A-9A82-CB9BCBB7C62E}" srcOrd="0" destOrd="0" presId="urn:microsoft.com/office/officeart/2005/8/layout/vList2"/>
    <dgm:cxn modelId="{38EFDD49-C664-434F-B70D-D79A8E53FEF7}" type="presParOf" srcId="{4FCE122D-2122-4BA0-9318-C3A71D4DB626}" destId="{44CECD63-6AA4-4F50-B848-2C183B6080E6}" srcOrd="0" destOrd="0" presId="urn:microsoft.com/office/officeart/2005/8/layout/vList2"/>
    <dgm:cxn modelId="{093B3FC6-BA2A-4462-8225-ADA445682BB8}" type="presParOf" srcId="{4FCE122D-2122-4BA0-9318-C3A71D4DB626}" destId="{38150664-CA14-43BB-97BF-CC32969E7CCF}" srcOrd="1" destOrd="0" presId="urn:microsoft.com/office/officeart/2005/8/layout/vList2"/>
    <dgm:cxn modelId="{C129414D-47A6-41B3-AC0A-900686769A8C}" type="presParOf" srcId="{4FCE122D-2122-4BA0-9318-C3A71D4DB626}" destId="{01A4D076-9152-4FC4-9617-480FF57C7E26}" srcOrd="2" destOrd="0" presId="urn:microsoft.com/office/officeart/2005/8/layout/vList2"/>
    <dgm:cxn modelId="{523A68CB-8ACC-4A96-B3BF-22F507DD3C5F}" type="presParOf" srcId="{4FCE122D-2122-4BA0-9318-C3A71D4DB626}" destId="{FE710A84-DFC5-4915-8CDE-99E4B935D74B}" srcOrd="3" destOrd="0" presId="urn:microsoft.com/office/officeart/2005/8/layout/vList2"/>
    <dgm:cxn modelId="{21390E66-B243-4CEB-884F-FFD023858FCE}" type="presParOf" srcId="{4FCE122D-2122-4BA0-9318-C3A71D4DB626}" destId="{D578AA23-C493-4483-8731-E6384011DD54}" srcOrd="4" destOrd="0" presId="urn:microsoft.com/office/officeart/2005/8/layout/vList2"/>
    <dgm:cxn modelId="{D1920215-BBBD-4070-A5D4-150A1EE3278B}" type="presParOf" srcId="{4FCE122D-2122-4BA0-9318-C3A71D4DB626}" destId="{F224C8DB-C776-46AA-B3C4-28F369748B6B}" srcOrd="5" destOrd="0" presId="urn:microsoft.com/office/officeart/2005/8/layout/vList2"/>
    <dgm:cxn modelId="{A2FF927F-93D8-4923-A0DC-C3ACE073E7EB}" type="presParOf" srcId="{4FCE122D-2122-4BA0-9318-C3A71D4DB626}" destId="{D3205866-4B1F-452A-9A82-CB9BCBB7C6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D3EFF-E2D8-43A7-8842-176C3D608261}">
      <dsp:nvSpPr>
        <dsp:cNvPr id="0" name=""/>
        <dsp:cNvSpPr/>
      </dsp:nvSpPr>
      <dsp:spPr>
        <a:xfrm>
          <a:off x="0" y="12756"/>
          <a:ext cx="6367912" cy="2028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5100" kern="1200"/>
            <a:t>Кои социални мрежи използвате?</a:t>
          </a:r>
          <a:endParaRPr lang="en-US" sz="5100" kern="1200"/>
        </a:p>
      </dsp:txBody>
      <dsp:txXfrm>
        <a:off x="99037" y="111793"/>
        <a:ext cx="6169838" cy="1830706"/>
      </dsp:txXfrm>
    </dsp:sp>
    <dsp:sp modelId="{DFC212EB-AD9B-4EC6-A552-8F41CEAB4704}">
      <dsp:nvSpPr>
        <dsp:cNvPr id="0" name=""/>
        <dsp:cNvSpPr/>
      </dsp:nvSpPr>
      <dsp:spPr>
        <a:xfrm>
          <a:off x="0" y="2188416"/>
          <a:ext cx="6367912" cy="20287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5100" kern="1200"/>
            <a:t>Какви сайтове посещавате?</a:t>
          </a:r>
          <a:endParaRPr lang="en-US" sz="5100" kern="1200"/>
        </a:p>
      </dsp:txBody>
      <dsp:txXfrm>
        <a:off x="99037" y="2287453"/>
        <a:ext cx="6169838" cy="1830706"/>
      </dsp:txXfrm>
    </dsp:sp>
    <dsp:sp modelId="{29907089-34F3-4A0D-A8B4-21174ED9B84F}">
      <dsp:nvSpPr>
        <dsp:cNvPr id="0" name=""/>
        <dsp:cNvSpPr/>
      </dsp:nvSpPr>
      <dsp:spPr>
        <a:xfrm>
          <a:off x="0" y="4364076"/>
          <a:ext cx="6367912" cy="20287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5100" kern="1200"/>
            <a:t>Къде сте създали свои профили?</a:t>
          </a:r>
          <a:endParaRPr lang="en-US" sz="5100" kern="1200"/>
        </a:p>
      </dsp:txBody>
      <dsp:txXfrm>
        <a:off x="99037" y="4463113"/>
        <a:ext cx="6169838" cy="1830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D09AE-132A-4905-9D1C-8E1DD241A3F8}">
      <dsp:nvSpPr>
        <dsp:cNvPr id="0" name=""/>
        <dsp:cNvSpPr/>
      </dsp:nvSpPr>
      <dsp:spPr>
        <a:xfrm>
          <a:off x="0" y="644300"/>
          <a:ext cx="5962720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/>
            <a:t>Щом са приятелки може да разпространи стихотворението;</a:t>
          </a:r>
          <a:endParaRPr lang="en-US" sz="2200" kern="1200"/>
        </a:p>
      </dsp:txBody>
      <dsp:txXfrm>
        <a:off x="42722" y="687022"/>
        <a:ext cx="5877276" cy="789716"/>
      </dsp:txXfrm>
    </dsp:sp>
    <dsp:sp modelId="{7B102B4B-550F-4DAF-9EE4-479334A19855}">
      <dsp:nvSpPr>
        <dsp:cNvPr id="0" name=""/>
        <dsp:cNvSpPr/>
      </dsp:nvSpPr>
      <dsp:spPr>
        <a:xfrm>
          <a:off x="0" y="1582820"/>
          <a:ext cx="5962720" cy="8751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/>
            <a:t>Никой не може да разпространява материали, снимки, произведения на друг човек;</a:t>
          </a:r>
          <a:endParaRPr lang="en-US" sz="2200" kern="1200"/>
        </a:p>
      </dsp:txBody>
      <dsp:txXfrm>
        <a:off x="42722" y="1625542"/>
        <a:ext cx="5877276" cy="789716"/>
      </dsp:txXfrm>
    </dsp:sp>
    <dsp:sp modelId="{BBE75A65-0975-4102-8C9A-FA8D02F6CC80}">
      <dsp:nvSpPr>
        <dsp:cNvPr id="0" name=""/>
        <dsp:cNvSpPr/>
      </dsp:nvSpPr>
      <dsp:spPr>
        <a:xfrm>
          <a:off x="0" y="2521341"/>
          <a:ext cx="5962720" cy="8751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/>
            <a:t>Трябва да поиска разрешение от Мария преди да показва стихотворението й на други хора;</a:t>
          </a:r>
          <a:endParaRPr lang="en-US" sz="2200" kern="1200"/>
        </a:p>
      </dsp:txBody>
      <dsp:txXfrm>
        <a:off x="42722" y="2564063"/>
        <a:ext cx="5877276" cy="789716"/>
      </dsp:txXfrm>
    </dsp:sp>
    <dsp:sp modelId="{7E1FD5D9-9DE8-41A0-A851-4B57D8ACDE4C}">
      <dsp:nvSpPr>
        <dsp:cNvPr id="0" name=""/>
        <dsp:cNvSpPr/>
      </dsp:nvSpPr>
      <dsp:spPr>
        <a:xfrm>
          <a:off x="0" y="3459861"/>
          <a:ext cx="5962720" cy="8751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/>
            <a:t>Друго ...............</a:t>
          </a:r>
          <a:endParaRPr lang="en-US" sz="2200" kern="1200"/>
        </a:p>
      </dsp:txBody>
      <dsp:txXfrm>
        <a:off x="42722" y="3502583"/>
        <a:ext cx="5877276" cy="789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ECD63-6AA4-4F50-B848-2C183B6080E6}">
      <dsp:nvSpPr>
        <dsp:cNvPr id="0" name=""/>
        <dsp:cNvSpPr/>
      </dsp:nvSpPr>
      <dsp:spPr>
        <a:xfrm>
          <a:off x="0" y="7044"/>
          <a:ext cx="5962720" cy="12045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/>
            <a:t>Щом са приятелки може да разпространи снимките. В крайна сметка Ана го прави с най-добри намерания.</a:t>
          </a:r>
          <a:endParaRPr lang="en-US" sz="1700" kern="1200"/>
        </a:p>
      </dsp:txBody>
      <dsp:txXfrm>
        <a:off x="58803" y="65847"/>
        <a:ext cx="5845114" cy="1086982"/>
      </dsp:txXfrm>
    </dsp:sp>
    <dsp:sp modelId="{01A4D076-9152-4FC4-9617-480FF57C7E26}">
      <dsp:nvSpPr>
        <dsp:cNvPr id="0" name=""/>
        <dsp:cNvSpPr/>
      </dsp:nvSpPr>
      <dsp:spPr>
        <a:xfrm>
          <a:off x="0" y="1260592"/>
          <a:ext cx="5962720" cy="120458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dirty="0"/>
            <a:t>Трябва да поиска разрешение от Мария преди да показва нейни снимки;</a:t>
          </a:r>
          <a:endParaRPr lang="en-US" sz="1700" kern="1200" dirty="0"/>
        </a:p>
      </dsp:txBody>
      <dsp:txXfrm>
        <a:off x="58803" y="1319395"/>
        <a:ext cx="5845114" cy="1086982"/>
      </dsp:txXfrm>
    </dsp:sp>
    <dsp:sp modelId="{D578AA23-C493-4483-8731-E6384011DD54}">
      <dsp:nvSpPr>
        <dsp:cNvPr id="0" name=""/>
        <dsp:cNvSpPr/>
      </dsp:nvSpPr>
      <dsp:spPr>
        <a:xfrm>
          <a:off x="0" y="2514141"/>
          <a:ext cx="5962720" cy="120458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/>
            <a:t>Никой не може да разпространява материали, снимки, произведения на друг човек. Публикуването на снимки без знанието и позволението на Мария може да я обиди и засегне.</a:t>
          </a:r>
          <a:endParaRPr lang="en-US" sz="1700" kern="1200"/>
        </a:p>
      </dsp:txBody>
      <dsp:txXfrm>
        <a:off x="58803" y="2572944"/>
        <a:ext cx="5845114" cy="1086982"/>
      </dsp:txXfrm>
    </dsp:sp>
    <dsp:sp modelId="{D3205866-4B1F-452A-9A82-CB9BCBB7C62E}">
      <dsp:nvSpPr>
        <dsp:cNvPr id="0" name=""/>
        <dsp:cNvSpPr/>
      </dsp:nvSpPr>
      <dsp:spPr>
        <a:xfrm>
          <a:off x="0" y="3767689"/>
          <a:ext cx="5962720" cy="120458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/>
            <a:t>Друго .....</a:t>
          </a:r>
          <a:endParaRPr lang="en-US" sz="1700" kern="1200"/>
        </a:p>
      </dsp:txBody>
      <dsp:txXfrm>
        <a:off x="58803" y="3826492"/>
        <a:ext cx="5845114" cy="1086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5720-C230-4259-BEB9-2CD039667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28D1E-CE0D-4079-B5B4-56B574EB6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67C5F-4F19-4ECE-9E6A-0947A613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6EA-581E-43B6-B6B5-4B663CF51D8C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A3515-50A0-4CD2-8831-9072919B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D8F52-E828-4835-A43F-96AEF5D1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066-4C3C-4401-B453-2AE27C83A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448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6812-A000-4A5E-B1BC-D832B8FE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4D75C-FD49-4DD0-B705-0FC0BB338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91850-5773-4E8A-9732-F64E31FE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6EA-581E-43B6-B6B5-4B663CF51D8C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E4918-5DB7-49C4-9225-BCAC50AE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C8367-17D9-4646-BD19-BBFA9E32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066-4C3C-4401-B453-2AE27C83A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265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C8404-E281-4FC0-AE6F-EF017E345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E7DF5-F85C-44DA-9EF5-26F582218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1C910-AC6F-4F54-9E6F-B763B21E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6EA-581E-43B6-B6B5-4B663CF51D8C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436E9-23A1-477F-A7BD-85534172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02B53-8AD5-4856-B0C4-740C6BD6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066-4C3C-4401-B453-2AE27C83A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300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F076-1067-4F92-BAF3-7149D3EC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684F-1D99-4F45-A012-159920922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3CE78-FF35-4C5C-BD00-F6A8B7640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6EA-581E-43B6-B6B5-4B663CF51D8C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81347-C5E2-4A8F-9702-BA8C8636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BACA6-9C35-4EC7-AFC6-882B2C7C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066-4C3C-4401-B453-2AE27C83A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697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EAB9-687E-4B72-82E2-4F7A82BF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81988-6337-417C-8675-1957BD167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BAF17-50E4-4F77-AFEA-E49689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6EA-581E-43B6-B6B5-4B663CF51D8C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978D2-9119-4BCA-BA77-C0E67D44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55C6E-521E-4ACD-9C45-D29E546A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066-4C3C-4401-B453-2AE27C83A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980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9AB2-E6D3-4EE7-92FD-8BD9C891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95489-398B-4F4D-82A0-3A535B296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C1046-461C-4F8B-BE9B-59B8E490D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0FCB8-835D-496D-AE12-D089FC0D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6EA-581E-43B6-B6B5-4B663CF51D8C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D65BF-E0CE-4AE4-A7EA-7AE13C94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89184-031A-490F-8AD1-6300826C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066-4C3C-4401-B453-2AE27C83A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272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01C4-7FA9-4581-BF76-87CC81CF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BB239-0A55-4C8F-A7AE-207EC379D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F18B4-5CE2-498D-B7C0-2DCDE1B37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1889C-B61D-470A-92C1-80E37483D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48EB2-CBE5-4BAC-9BBA-CECD94D0A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74CA9-C62A-42F4-AA23-6678CCAB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6EA-581E-43B6-B6B5-4B663CF51D8C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12F53-CC99-4877-A52F-3C2E3E0B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530A4-50D0-4019-A7D5-CC5CEF47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066-4C3C-4401-B453-2AE27C83A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321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EA4C8-0C86-4FA6-BB20-D23F73DB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B3977-9486-4036-9186-309C49AB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6EA-581E-43B6-B6B5-4B663CF51D8C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B3D88-EB80-4A22-AF9E-32A2D7FA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83836-C302-4B63-BF9B-65E2B5C1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066-4C3C-4401-B453-2AE27C83A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577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72444-FC4C-40EA-8588-D9745B95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6EA-581E-43B6-B6B5-4B663CF51D8C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7C3E3-A673-4B53-9EA5-9A86723A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B70AD-2600-4419-8BA2-9EC92A29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066-4C3C-4401-B453-2AE27C83A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572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0DB2-3611-45C2-8C5C-55E72CAD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1ACF4-E023-4DD8-83C8-8E70AA91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18D0-17B0-4052-A784-A6C1A1253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8ECAC-32FB-4238-9A1B-3FBBEA97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6EA-581E-43B6-B6B5-4B663CF51D8C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8EADA-25E1-4CDE-99B0-5BFA6976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2A718-A076-46F6-81DC-A385D9FF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066-4C3C-4401-B453-2AE27C83A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402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0521-D9EF-4438-8D23-32188A27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DB035-A557-4E71-9830-B393395E7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4A9DB-5A25-44CA-9981-16B1CB814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6C27A-D27D-443A-AB6E-40FE2F81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6EA-581E-43B6-B6B5-4B663CF51D8C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FE6CB-90EB-4225-B898-C9E554C8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E0706-5BC6-4740-AA8C-5E92C604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5066-4C3C-4401-B453-2AE27C83A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942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5F4EBF-517E-4C27-9773-F2FD2EE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3205C-D2D5-414D-B1B8-BDD079F72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53138-B4AC-4882-A6E3-8F41EAE15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8B6EA-581E-43B6-B6B5-4B663CF51D8C}" type="datetimeFigureOut">
              <a:rPr lang="bg-BG" smtClean="0"/>
              <a:t>17.1.2022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92B19-9B22-4D87-B5A9-E5AA6434D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5331B-2C4C-45D6-BFD7-00FA45AB7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5066-4C3C-4401-B453-2AE27C83AFC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418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B50949B-9EEF-401D-AEFA-0C1EA3A56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2" b="77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BB6E0-8F49-42D5-8E0B-665E0AE7B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bg-BG" sz="4000"/>
              <a:t>ОТНОШЕНИЯТА МИ С ДРУГИТЕ В ИНТЕРНЕТ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FDC0A-CC73-4EBB-8858-7D8AF0B8A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bg-BG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7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1A2C6E-73FB-415E-B68D-09D54ACA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bg-BG" sz="4800">
                <a:solidFill>
                  <a:schemeClr val="bg1"/>
                </a:solidFill>
              </a:rPr>
              <a:t>Въпроси за дискусия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92D2E1F5-1E83-48DD-AE7B-9CF579EB7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582140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73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D0EC0-5E20-4ED1-A346-F93E1019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bg-BG"/>
              <a:t>КАЗУС 1</a:t>
            </a:r>
            <a:endParaRPr lang="bg-BG" dirty="0"/>
          </a:p>
        </p:txBody>
      </p:sp>
      <p:sp>
        <p:nvSpPr>
          <p:cNvPr id="20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9C00-A33D-4786-896B-CBC380DB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bg-BG" sz="2400" dirty="0"/>
              <a:t>Мария и Ана са съученички и приятелки още от детската градина. Мария е умно, възпитано и тихо момиче с разностранни интереси и много добър успех в училище. В класа не поддържа много контакти със съучениците си, дружи само с Ана. Не ходи по купони и дискотеки, и понякога е обект на подигравки от момчета и момичета. Ана знае, че приятелйата й пише стихове, но не  е чела нищо досега. Един ден успява да убеди Мария да й прати свое стихотворение и остава изненадана, колко професионално и талантливо е то. Толкова е впечатлена, че обмисля възможността да разпространи нейното стихотворение в интернет, за да видят всички таланта на приятелката й.</a:t>
            </a:r>
          </a:p>
        </p:txBody>
      </p:sp>
    </p:spTree>
    <p:extLst>
      <p:ext uri="{BB962C8B-B14F-4D97-AF65-F5344CB8AC3E}">
        <p14:creationId xmlns:p14="http://schemas.microsoft.com/office/powerpoint/2010/main" val="409766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BD284-B356-4B1C-94B1-D84A931C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bg-BG" sz="4800"/>
              <a:t>Как да постъпи Ана?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58D776-2652-44C6-A50D-01708B196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062929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26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D9A9-5E03-48CA-A82A-75BC456E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bg-BG" dirty="0"/>
              <a:t>Казус 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9911-7A30-4957-88E1-397A9242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bg-BG" sz="2400" dirty="0"/>
              <a:t>Мария и Ана са съученички и приятелки още от детската градина. Техните родители също са в добри отношения и семействата ходят заедно на почивка. През това лято родителите заедно с Мария и Ана отиват заедно на море, където двете приятелки изкарват чудесно – обикалят плажовете, снимат, а заедно с родителите посещават и дискотека. Мария е по-стеснителна от двете момичета, не общува много с момчетата, по-скромна е и е по-тиха. Повечето от момчетата я мислят за задръстена и често й се подиграват. На Ана й хрумва идеята да публикува в своя профил във фейсбук снимки на Мария направени на плажа, за да покаже на момчетата от училището колко е хубава нейната приятелка.</a:t>
            </a:r>
          </a:p>
        </p:txBody>
      </p:sp>
    </p:spTree>
    <p:extLst>
      <p:ext uri="{BB962C8B-B14F-4D97-AF65-F5344CB8AC3E}">
        <p14:creationId xmlns:p14="http://schemas.microsoft.com/office/powerpoint/2010/main" val="254372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9C1CE-A7F5-41E9-9B25-B54D76FA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bg-BG" sz="4800" dirty="0"/>
              <a:t>Как да постъпи Ана?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939E29-2A9D-4469-9696-9C2A275BA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725923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DD909-591F-4DCF-B2DC-84962EF0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dirty="0"/>
              <a:t>ПРАВИЛА ЗА СИГУРНОСТ И БЕ</a:t>
            </a:r>
            <a:r>
              <a:rPr lang="bg-BG" sz="3800" dirty="0"/>
              <a:t>З</a:t>
            </a:r>
            <a:r>
              <a:rPr lang="en-US" sz="3800" dirty="0"/>
              <a:t>ОПАСНОСТ В ИНТЕРНЕТ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16328401-223B-4344-853B-D43CB1C8E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17817" b="-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ontrol, television, indoor, remote&#10;&#10;Description automatically generated">
            <a:extLst>
              <a:ext uri="{FF2B5EF4-FFF2-40B4-BE49-F238E27FC236}">
                <a16:creationId xmlns:a16="http://schemas.microsoft.com/office/drawing/2014/main" id="{072B0F56-952B-4B72-BB35-2CAE347CB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4843-28D5-4A43-B7DD-413BE19F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БЛАГОДАРЯ!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5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6BAE-D7BC-4A1D-B1A4-46DEFE62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bg-BG"/>
              <a:t>Източник:</a:t>
            </a:r>
            <a:endParaRPr lang="bg-BG" dirty="0"/>
          </a:p>
        </p:txBody>
      </p:sp>
      <p:sp>
        <p:nvSpPr>
          <p:cNvPr id="13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E819F-F2CB-44C1-94FB-AD48EDAFC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bg-BG" sz="2400"/>
              <a:t>Наръчник „Методика на обучителните модули“</a:t>
            </a:r>
          </a:p>
          <a:p>
            <a:endParaRPr lang="bg-BG" sz="2400" dirty="0"/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17001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406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ОТНОШЕНИЯТА МИ С ДРУГИТЕ В ИНТЕРНЕТ</vt:lpstr>
      <vt:lpstr>Въпроси за дискусия</vt:lpstr>
      <vt:lpstr>КАЗУС 1</vt:lpstr>
      <vt:lpstr>Как да постъпи Ана?</vt:lpstr>
      <vt:lpstr>Казус 2</vt:lpstr>
      <vt:lpstr>Как да постъпи Ана?</vt:lpstr>
      <vt:lpstr>ПРАВИЛА ЗА СИГУРНОСТ И БЕЗОПАСНОСТ В ИНТЕРНЕТ</vt:lpstr>
      <vt:lpstr>БЛАГОДАРЯ!</vt:lpstr>
      <vt:lpstr>Източник: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ОТНОШЕНИЯТА МИ С ДРУГИТЕ В ИНТЕРНЕТ</dc:title>
  <dc:creator>Мария Калинова</dc:creator>
  <cp:lastModifiedBy>Мария М. Калинова</cp:lastModifiedBy>
  <cp:revision>10</cp:revision>
  <dcterms:created xsi:type="dcterms:W3CDTF">2021-04-16T06:02:32Z</dcterms:created>
  <dcterms:modified xsi:type="dcterms:W3CDTF">2022-01-17T15:45:29Z</dcterms:modified>
</cp:coreProperties>
</file>