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1" r:id="rId3"/>
    <p:sldId id="257" r:id="rId4"/>
    <p:sldId id="271" r:id="rId5"/>
    <p:sldId id="272" r:id="rId6"/>
    <p:sldId id="270" r:id="rId7"/>
    <p:sldId id="273" r:id="rId8"/>
    <p:sldId id="274" r:id="rId9"/>
    <p:sldId id="275" r:id="rId10"/>
    <p:sldId id="276" r:id="rId11"/>
    <p:sldId id="269" r:id="rId12"/>
    <p:sldId id="258" r:id="rId13"/>
    <p:sldId id="259" r:id="rId14"/>
    <p:sldId id="260" r:id="rId15"/>
    <p:sldId id="262" r:id="rId16"/>
    <p:sldId id="277" r:id="rId17"/>
    <p:sldId id="263" r:id="rId18"/>
    <p:sldId id="278" r:id="rId19"/>
    <p:sldId id="280" r:id="rId20"/>
    <p:sldId id="281" r:id="rId21"/>
    <p:sldId id="279" r:id="rId22"/>
    <p:sldId id="264" r:id="rId2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497B6-5952-4520-9887-5719C3DA749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38D92-1EE5-4D5D-929B-DF69D29325BC}">
      <dgm:prSet/>
      <dgm:spPr/>
      <dgm:t>
        <a:bodyPr/>
        <a:lstStyle/>
        <a:p>
          <a:r>
            <a:rPr lang="bg-BG" dirty="0"/>
            <a:t>Какво правите в интернет?</a:t>
          </a:r>
          <a:endParaRPr lang="en-US" dirty="0"/>
        </a:p>
      </dgm:t>
    </dgm:pt>
    <dgm:pt modelId="{5FF6C878-E342-40F3-B7AA-9380EFD64876}" type="parTrans" cxnId="{BEBA335B-2C95-4CBB-8744-EC921677FF48}">
      <dgm:prSet/>
      <dgm:spPr/>
      <dgm:t>
        <a:bodyPr/>
        <a:lstStyle/>
        <a:p>
          <a:endParaRPr lang="en-US"/>
        </a:p>
      </dgm:t>
    </dgm:pt>
    <dgm:pt modelId="{E1E87C48-BF90-4B9B-B8C3-8EA69684D65A}" type="sibTrans" cxnId="{BEBA335B-2C95-4CBB-8744-EC921677FF48}">
      <dgm:prSet/>
      <dgm:spPr/>
      <dgm:t>
        <a:bodyPr/>
        <a:lstStyle/>
        <a:p>
          <a:endParaRPr lang="en-US"/>
        </a:p>
      </dgm:t>
    </dgm:pt>
    <dgm:pt modelId="{65731E2A-FCC7-4288-B6A8-D5D6A0767F08}">
      <dgm:prSet/>
      <dgm:spPr/>
      <dgm:t>
        <a:bodyPr/>
        <a:lstStyle/>
        <a:p>
          <a:r>
            <a:rPr lang="bg-BG" dirty="0"/>
            <a:t>Имате ли любим сайт?</a:t>
          </a:r>
          <a:endParaRPr lang="en-US" dirty="0"/>
        </a:p>
      </dgm:t>
    </dgm:pt>
    <dgm:pt modelId="{44091276-5348-421F-A687-C27B3CE367DE}" type="parTrans" cxnId="{3FE108AE-EA9C-4576-9F8A-CB025DA70C7B}">
      <dgm:prSet/>
      <dgm:spPr/>
      <dgm:t>
        <a:bodyPr/>
        <a:lstStyle/>
        <a:p>
          <a:endParaRPr lang="en-US"/>
        </a:p>
      </dgm:t>
    </dgm:pt>
    <dgm:pt modelId="{BDADADBE-9843-4D2A-B915-B5C644D39A32}" type="sibTrans" cxnId="{3FE108AE-EA9C-4576-9F8A-CB025DA70C7B}">
      <dgm:prSet/>
      <dgm:spPr/>
      <dgm:t>
        <a:bodyPr/>
        <a:lstStyle/>
        <a:p>
          <a:endParaRPr lang="en-US"/>
        </a:p>
      </dgm:t>
    </dgm:pt>
    <dgm:pt modelId="{012BB951-D02D-4E0E-ACC1-9B1F3D106324}">
      <dgm:prSet/>
      <dgm:spPr/>
      <dgm:t>
        <a:bodyPr/>
        <a:lstStyle/>
        <a:p>
          <a:r>
            <a:rPr lang="bg-BG" dirty="0"/>
            <a:t>За какви полезни неща ползвате интернет?</a:t>
          </a:r>
          <a:endParaRPr lang="en-US" dirty="0"/>
        </a:p>
      </dgm:t>
    </dgm:pt>
    <dgm:pt modelId="{F036896D-71CA-462F-BF6F-8A8870AFFD83}" type="parTrans" cxnId="{22509C97-D7B8-458A-A84A-832948A0811C}">
      <dgm:prSet/>
      <dgm:spPr/>
      <dgm:t>
        <a:bodyPr/>
        <a:lstStyle/>
        <a:p>
          <a:endParaRPr lang="en-US"/>
        </a:p>
      </dgm:t>
    </dgm:pt>
    <dgm:pt modelId="{F1A48F95-9EE2-4437-91EC-4806B706118F}" type="sibTrans" cxnId="{22509C97-D7B8-458A-A84A-832948A0811C}">
      <dgm:prSet/>
      <dgm:spPr/>
      <dgm:t>
        <a:bodyPr/>
        <a:lstStyle/>
        <a:p>
          <a:endParaRPr lang="en-US"/>
        </a:p>
      </dgm:t>
    </dgm:pt>
    <dgm:pt modelId="{33AA9F59-4524-421F-A4B6-C362CBE90A28}">
      <dgm:prSet/>
      <dgm:spPr/>
      <dgm:t>
        <a:bodyPr/>
        <a:lstStyle/>
        <a:p>
          <a:r>
            <a:rPr lang="bg-BG" dirty="0"/>
            <a:t>За какво ще използвате интернет когато пораснете?</a:t>
          </a:r>
          <a:endParaRPr lang="en-US" dirty="0"/>
        </a:p>
      </dgm:t>
    </dgm:pt>
    <dgm:pt modelId="{EA1C0260-F81B-41E4-A822-ED4582D10811}" type="parTrans" cxnId="{65272ED9-BA43-4F89-8182-8F53D5E2214A}">
      <dgm:prSet/>
      <dgm:spPr/>
      <dgm:t>
        <a:bodyPr/>
        <a:lstStyle/>
        <a:p>
          <a:endParaRPr lang="en-US"/>
        </a:p>
      </dgm:t>
    </dgm:pt>
    <dgm:pt modelId="{9A564563-B9D9-4A89-B8C0-9225B33430E1}" type="sibTrans" cxnId="{65272ED9-BA43-4F89-8182-8F53D5E2214A}">
      <dgm:prSet/>
      <dgm:spPr/>
      <dgm:t>
        <a:bodyPr/>
        <a:lstStyle/>
        <a:p>
          <a:endParaRPr lang="en-US"/>
        </a:p>
      </dgm:t>
    </dgm:pt>
    <dgm:pt modelId="{222745B8-1762-4B40-BABF-8C4B629BD64F}" type="pres">
      <dgm:prSet presAssocID="{006497B6-5952-4520-9887-5719C3DA7496}" presName="matrix" presStyleCnt="0">
        <dgm:presLayoutVars>
          <dgm:chMax val="1"/>
          <dgm:dir/>
          <dgm:resizeHandles val="exact"/>
        </dgm:presLayoutVars>
      </dgm:prSet>
      <dgm:spPr/>
    </dgm:pt>
    <dgm:pt modelId="{4791AD8C-1CEA-464A-943A-509912A45384}" type="pres">
      <dgm:prSet presAssocID="{006497B6-5952-4520-9887-5719C3DA7496}" presName="diamond" presStyleLbl="bgShp" presStyleIdx="0" presStyleCnt="1"/>
      <dgm:spPr/>
    </dgm:pt>
    <dgm:pt modelId="{9AE12175-57A5-420C-83F6-161083A4151B}" type="pres">
      <dgm:prSet presAssocID="{006497B6-5952-4520-9887-5719C3DA74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9B12CA-1EF6-4F8C-9E77-8A30AB450AB0}" type="pres">
      <dgm:prSet presAssocID="{006497B6-5952-4520-9887-5719C3DA74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F61F51-9258-4554-9474-3693B49529B7}" type="pres">
      <dgm:prSet presAssocID="{006497B6-5952-4520-9887-5719C3DA74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2C951B-C631-4EBF-9E9B-3E6E2322FD1A}" type="pres">
      <dgm:prSet presAssocID="{006497B6-5952-4520-9887-5719C3DA74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FD76A07-FD90-4678-B45C-0161BAD761FD}" type="presOf" srcId="{33AA9F59-4524-421F-A4B6-C362CBE90A28}" destId="{5F2C951B-C631-4EBF-9E9B-3E6E2322FD1A}" srcOrd="0" destOrd="0" presId="urn:microsoft.com/office/officeart/2005/8/layout/matrix3"/>
    <dgm:cxn modelId="{BEBA335B-2C95-4CBB-8744-EC921677FF48}" srcId="{006497B6-5952-4520-9887-5719C3DA7496}" destId="{01238D92-1EE5-4D5D-929B-DF69D29325BC}" srcOrd="0" destOrd="0" parTransId="{5FF6C878-E342-40F3-B7AA-9380EFD64876}" sibTransId="{E1E87C48-BF90-4B9B-B8C3-8EA69684D65A}"/>
    <dgm:cxn modelId="{BB77256A-7848-41FF-88A2-F12A1FAA68B9}" type="presOf" srcId="{006497B6-5952-4520-9887-5719C3DA7496}" destId="{222745B8-1762-4B40-BABF-8C4B629BD64F}" srcOrd="0" destOrd="0" presId="urn:microsoft.com/office/officeart/2005/8/layout/matrix3"/>
    <dgm:cxn modelId="{87AC7A59-F1D5-441C-A1C7-FCD60EC8E539}" type="presOf" srcId="{65731E2A-FCC7-4288-B6A8-D5D6A0767F08}" destId="{609B12CA-1EF6-4F8C-9E77-8A30AB450AB0}" srcOrd="0" destOrd="0" presId="urn:microsoft.com/office/officeart/2005/8/layout/matrix3"/>
    <dgm:cxn modelId="{C34CDF5A-BAEC-480F-A162-AE18F08C9937}" type="presOf" srcId="{01238D92-1EE5-4D5D-929B-DF69D29325BC}" destId="{9AE12175-57A5-420C-83F6-161083A4151B}" srcOrd="0" destOrd="0" presId="urn:microsoft.com/office/officeart/2005/8/layout/matrix3"/>
    <dgm:cxn modelId="{22509C97-D7B8-458A-A84A-832948A0811C}" srcId="{006497B6-5952-4520-9887-5719C3DA7496}" destId="{012BB951-D02D-4E0E-ACC1-9B1F3D106324}" srcOrd="2" destOrd="0" parTransId="{F036896D-71CA-462F-BF6F-8A8870AFFD83}" sibTransId="{F1A48F95-9EE2-4437-91EC-4806B706118F}"/>
    <dgm:cxn modelId="{3FE108AE-EA9C-4576-9F8A-CB025DA70C7B}" srcId="{006497B6-5952-4520-9887-5719C3DA7496}" destId="{65731E2A-FCC7-4288-B6A8-D5D6A0767F08}" srcOrd="1" destOrd="0" parTransId="{44091276-5348-421F-A687-C27B3CE367DE}" sibTransId="{BDADADBE-9843-4D2A-B915-B5C644D39A32}"/>
    <dgm:cxn modelId="{65272ED9-BA43-4F89-8182-8F53D5E2214A}" srcId="{006497B6-5952-4520-9887-5719C3DA7496}" destId="{33AA9F59-4524-421F-A4B6-C362CBE90A28}" srcOrd="3" destOrd="0" parTransId="{EA1C0260-F81B-41E4-A822-ED4582D10811}" sibTransId="{9A564563-B9D9-4A89-B8C0-9225B33430E1}"/>
    <dgm:cxn modelId="{07BB18DF-C17E-4192-9867-465AE773F768}" type="presOf" srcId="{012BB951-D02D-4E0E-ACC1-9B1F3D106324}" destId="{FDF61F51-9258-4554-9474-3693B49529B7}" srcOrd="0" destOrd="0" presId="urn:microsoft.com/office/officeart/2005/8/layout/matrix3"/>
    <dgm:cxn modelId="{076A13F5-E594-4D3F-B2DF-704A4D582465}" type="presParOf" srcId="{222745B8-1762-4B40-BABF-8C4B629BD64F}" destId="{4791AD8C-1CEA-464A-943A-509912A45384}" srcOrd="0" destOrd="0" presId="urn:microsoft.com/office/officeart/2005/8/layout/matrix3"/>
    <dgm:cxn modelId="{E1987205-4035-463F-88F4-5DD3575607E1}" type="presParOf" srcId="{222745B8-1762-4B40-BABF-8C4B629BD64F}" destId="{9AE12175-57A5-420C-83F6-161083A4151B}" srcOrd="1" destOrd="0" presId="urn:microsoft.com/office/officeart/2005/8/layout/matrix3"/>
    <dgm:cxn modelId="{C81A1019-4FB0-4853-8713-EFF4835DE94C}" type="presParOf" srcId="{222745B8-1762-4B40-BABF-8C4B629BD64F}" destId="{609B12CA-1EF6-4F8C-9E77-8A30AB450AB0}" srcOrd="2" destOrd="0" presId="urn:microsoft.com/office/officeart/2005/8/layout/matrix3"/>
    <dgm:cxn modelId="{849E21CF-DC8E-43F0-8821-95823E776895}" type="presParOf" srcId="{222745B8-1762-4B40-BABF-8C4B629BD64F}" destId="{FDF61F51-9258-4554-9474-3693B49529B7}" srcOrd="3" destOrd="0" presId="urn:microsoft.com/office/officeart/2005/8/layout/matrix3"/>
    <dgm:cxn modelId="{1798FE11-CBCF-46ED-80E3-5A61E5EB211E}" type="presParOf" srcId="{222745B8-1762-4B40-BABF-8C4B629BD64F}" destId="{5F2C951B-C631-4EBF-9E9B-3E6E2322FD1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415F8-C7D7-4085-BD3E-71BCBC1789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B2FE0D-0DA5-4154-A063-498CE07DDF24}">
      <dgm:prSet/>
      <dgm:spPr/>
      <dgm:t>
        <a:bodyPr/>
        <a:lstStyle/>
        <a:p>
          <a:r>
            <a:rPr lang="ru-RU"/>
            <a:t>Преди да опишем кибертормоза трябва да опишем тормоза, тъй като кибертормозът е вид тормоз. А тормозът е вид агресия.</a:t>
          </a:r>
          <a:endParaRPr lang="en-US"/>
        </a:p>
      </dgm:t>
    </dgm:pt>
    <dgm:pt modelId="{03BE0728-B12C-4023-922C-0BC792622EDE}" type="parTrans" cxnId="{01D9CF4F-C020-4A80-9BC3-08D7B3E49BC9}">
      <dgm:prSet/>
      <dgm:spPr/>
      <dgm:t>
        <a:bodyPr/>
        <a:lstStyle/>
        <a:p>
          <a:endParaRPr lang="en-US"/>
        </a:p>
      </dgm:t>
    </dgm:pt>
    <dgm:pt modelId="{EF681A2D-BD16-4F3A-B2C6-90174667E188}" type="sibTrans" cxnId="{01D9CF4F-C020-4A80-9BC3-08D7B3E49BC9}">
      <dgm:prSet/>
      <dgm:spPr/>
      <dgm:t>
        <a:bodyPr/>
        <a:lstStyle/>
        <a:p>
          <a:endParaRPr lang="en-US"/>
        </a:p>
      </dgm:t>
    </dgm:pt>
    <dgm:pt modelId="{72B753E5-02CF-4F7A-88A5-C0C1DC03C6DC}">
      <dgm:prSet/>
      <dgm:spPr/>
      <dgm:t>
        <a:bodyPr/>
        <a:lstStyle/>
        <a:p>
          <a:r>
            <a:rPr lang="bg-BG"/>
            <a:t>Агресия = Тормоз = Кибертормоз</a:t>
          </a:r>
          <a:endParaRPr lang="en-US"/>
        </a:p>
      </dgm:t>
    </dgm:pt>
    <dgm:pt modelId="{366FBF0E-088B-4B18-84F8-7C1C847939EE}" type="parTrans" cxnId="{814F9676-480E-4F09-9EA0-DA3F12F79C42}">
      <dgm:prSet/>
      <dgm:spPr/>
      <dgm:t>
        <a:bodyPr/>
        <a:lstStyle/>
        <a:p>
          <a:endParaRPr lang="en-US"/>
        </a:p>
      </dgm:t>
    </dgm:pt>
    <dgm:pt modelId="{50F4C530-9405-4658-A379-319BD7CF454A}" type="sibTrans" cxnId="{814F9676-480E-4F09-9EA0-DA3F12F79C42}">
      <dgm:prSet/>
      <dgm:spPr/>
      <dgm:t>
        <a:bodyPr/>
        <a:lstStyle/>
        <a:p>
          <a:endParaRPr lang="en-US"/>
        </a:p>
      </dgm:t>
    </dgm:pt>
    <dgm:pt modelId="{399FE4DB-4E5D-4B2D-94F7-813E970D5EB1}" type="pres">
      <dgm:prSet presAssocID="{54A415F8-C7D7-4085-BD3E-71BCBC1789D1}" presName="linear" presStyleCnt="0">
        <dgm:presLayoutVars>
          <dgm:animLvl val="lvl"/>
          <dgm:resizeHandles val="exact"/>
        </dgm:presLayoutVars>
      </dgm:prSet>
      <dgm:spPr/>
    </dgm:pt>
    <dgm:pt modelId="{3A297E7C-6F34-46A6-B5B3-5096E4704F24}" type="pres">
      <dgm:prSet presAssocID="{0BB2FE0D-0DA5-4154-A063-498CE07DDF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C9CCF0-5212-4FC6-899F-AB59D26B4DF0}" type="pres">
      <dgm:prSet presAssocID="{EF681A2D-BD16-4F3A-B2C6-90174667E188}" presName="spacer" presStyleCnt="0"/>
      <dgm:spPr/>
    </dgm:pt>
    <dgm:pt modelId="{F20CEC20-490D-403D-8ED9-0A5EE9320710}" type="pres">
      <dgm:prSet presAssocID="{72B753E5-02CF-4F7A-88A5-C0C1DC03C6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D9CF4F-C020-4A80-9BC3-08D7B3E49BC9}" srcId="{54A415F8-C7D7-4085-BD3E-71BCBC1789D1}" destId="{0BB2FE0D-0DA5-4154-A063-498CE07DDF24}" srcOrd="0" destOrd="0" parTransId="{03BE0728-B12C-4023-922C-0BC792622EDE}" sibTransId="{EF681A2D-BD16-4F3A-B2C6-90174667E188}"/>
    <dgm:cxn modelId="{814F9676-480E-4F09-9EA0-DA3F12F79C42}" srcId="{54A415F8-C7D7-4085-BD3E-71BCBC1789D1}" destId="{72B753E5-02CF-4F7A-88A5-C0C1DC03C6DC}" srcOrd="1" destOrd="0" parTransId="{366FBF0E-088B-4B18-84F8-7C1C847939EE}" sibTransId="{50F4C530-9405-4658-A379-319BD7CF454A}"/>
    <dgm:cxn modelId="{7F6B9DC5-7870-40CD-945A-FF5C23BD457C}" type="presOf" srcId="{54A415F8-C7D7-4085-BD3E-71BCBC1789D1}" destId="{399FE4DB-4E5D-4B2D-94F7-813E970D5EB1}" srcOrd="0" destOrd="0" presId="urn:microsoft.com/office/officeart/2005/8/layout/vList2"/>
    <dgm:cxn modelId="{E90100D4-8FB6-42E4-84A2-16E17E27EBC7}" type="presOf" srcId="{72B753E5-02CF-4F7A-88A5-C0C1DC03C6DC}" destId="{F20CEC20-490D-403D-8ED9-0A5EE9320710}" srcOrd="0" destOrd="0" presId="urn:microsoft.com/office/officeart/2005/8/layout/vList2"/>
    <dgm:cxn modelId="{DBAA51E6-4876-4EEE-9049-A54599FEC638}" type="presOf" srcId="{0BB2FE0D-0DA5-4154-A063-498CE07DDF24}" destId="{3A297E7C-6F34-46A6-B5B3-5096E4704F24}" srcOrd="0" destOrd="0" presId="urn:microsoft.com/office/officeart/2005/8/layout/vList2"/>
    <dgm:cxn modelId="{4083B45A-CC84-4AD7-B416-2ECE01EA73B4}" type="presParOf" srcId="{399FE4DB-4E5D-4B2D-94F7-813E970D5EB1}" destId="{3A297E7C-6F34-46A6-B5B3-5096E4704F24}" srcOrd="0" destOrd="0" presId="urn:microsoft.com/office/officeart/2005/8/layout/vList2"/>
    <dgm:cxn modelId="{57C8FF58-9FD4-490C-921A-88060DEA36CF}" type="presParOf" srcId="{399FE4DB-4E5D-4B2D-94F7-813E970D5EB1}" destId="{C4C9CCF0-5212-4FC6-899F-AB59D26B4DF0}" srcOrd="1" destOrd="0" presId="urn:microsoft.com/office/officeart/2005/8/layout/vList2"/>
    <dgm:cxn modelId="{767F1763-228E-4145-A643-6DA25FE53ABB}" type="presParOf" srcId="{399FE4DB-4E5D-4B2D-94F7-813E970D5EB1}" destId="{F20CEC20-490D-403D-8ED9-0A5EE93207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C6C34-594C-45AE-AE84-227C414C40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149264-2E01-408A-8F76-0E54C67A2E1E}">
      <dgm:prSet/>
      <dgm:spPr/>
      <dgm:t>
        <a:bodyPr/>
        <a:lstStyle/>
        <a:p>
          <a:r>
            <a:rPr lang="ru-RU"/>
            <a:t>1) враждебна, злонамерена агресия – извършвана с цел причиняване на физическо или психическо страдание; </a:t>
          </a:r>
          <a:endParaRPr lang="en-US"/>
        </a:p>
      </dgm:t>
    </dgm:pt>
    <dgm:pt modelId="{4F16DD7B-ACE0-43F1-9290-F842BD0EFDD4}" type="parTrans" cxnId="{D1D1BB12-11FC-4CDA-8BC4-800CC473F0B5}">
      <dgm:prSet/>
      <dgm:spPr/>
      <dgm:t>
        <a:bodyPr/>
        <a:lstStyle/>
        <a:p>
          <a:endParaRPr lang="en-US"/>
        </a:p>
      </dgm:t>
    </dgm:pt>
    <dgm:pt modelId="{903A0BEF-D037-4BA1-8791-12A661EAE200}" type="sibTrans" cxnId="{D1D1BB12-11FC-4CDA-8BC4-800CC473F0B5}">
      <dgm:prSet/>
      <dgm:spPr/>
      <dgm:t>
        <a:bodyPr/>
        <a:lstStyle/>
        <a:p>
          <a:endParaRPr lang="en-US"/>
        </a:p>
      </dgm:t>
    </dgm:pt>
    <dgm:pt modelId="{54CC1803-1EC3-4AA6-9902-589D2EEF2B0B}">
      <dgm:prSet/>
      <dgm:spPr/>
      <dgm:t>
        <a:bodyPr/>
        <a:lstStyle/>
        <a:p>
          <a:r>
            <a:rPr lang="ru-RU"/>
            <a:t>2) осъществявана многократно – систематично, за продължителен период от време; </a:t>
          </a:r>
          <a:endParaRPr lang="en-US"/>
        </a:p>
      </dgm:t>
    </dgm:pt>
    <dgm:pt modelId="{95EEB66F-0683-4A37-ACE4-138F65FC3A3F}" type="parTrans" cxnId="{0ABC051D-B8F6-4A8F-9FBC-EBF6CBFDEF46}">
      <dgm:prSet/>
      <dgm:spPr/>
      <dgm:t>
        <a:bodyPr/>
        <a:lstStyle/>
        <a:p>
          <a:endParaRPr lang="en-US"/>
        </a:p>
      </dgm:t>
    </dgm:pt>
    <dgm:pt modelId="{F7996D64-25EE-46DA-83E7-25CEE9E00E4B}" type="sibTrans" cxnId="{0ABC051D-B8F6-4A8F-9FBC-EBF6CBFDEF46}">
      <dgm:prSet/>
      <dgm:spPr/>
      <dgm:t>
        <a:bodyPr/>
        <a:lstStyle/>
        <a:p>
          <a:endParaRPr lang="en-US"/>
        </a:p>
      </dgm:t>
    </dgm:pt>
    <dgm:pt modelId="{66413A21-285A-4BF4-95B9-AD216FC6BCBA}">
      <dgm:prSet/>
      <dgm:spPr/>
      <dgm:t>
        <a:bodyPr/>
        <a:lstStyle/>
        <a:p>
          <a:r>
            <a:rPr lang="ru-RU"/>
            <a:t>3) от един връстник или група върху друг от позицията на злоупотреба със сила – жертвата е очевидно по-слаба и не може успешно да се защити.</a:t>
          </a:r>
          <a:endParaRPr lang="en-US"/>
        </a:p>
      </dgm:t>
    </dgm:pt>
    <dgm:pt modelId="{6AE4B1AE-082A-4EA6-8CA6-3F57F8A8618A}" type="parTrans" cxnId="{AA5379E6-143B-4E7B-850A-4CC587CBB96F}">
      <dgm:prSet/>
      <dgm:spPr/>
      <dgm:t>
        <a:bodyPr/>
        <a:lstStyle/>
        <a:p>
          <a:endParaRPr lang="en-US"/>
        </a:p>
      </dgm:t>
    </dgm:pt>
    <dgm:pt modelId="{22CD7E75-E37A-483F-8505-12F768AE4B3D}" type="sibTrans" cxnId="{AA5379E6-143B-4E7B-850A-4CC587CBB96F}">
      <dgm:prSet/>
      <dgm:spPr/>
      <dgm:t>
        <a:bodyPr/>
        <a:lstStyle/>
        <a:p>
          <a:endParaRPr lang="en-US"/>
        </a:p>
      </dgm:t>
    </dgm:pt>
    <dgm:pt modelId="{AA6CAC8E-29C4-4A0B-B3CD-83EB21260C7D}" type="pres">
      <dgm:prSet presAssocID="{8D0C6C34-594C-45AE-AE84-227C414C402E}" presName="linear" presStyleCnt="0">
        <dgm:presLayoutVars>
          <dgm:animLvl val="lvl"/>
          <dgm:resizeHandles val="exact"/>
        </dgm:presLayoutVars>
      </dgm:prSet>
      <dgm:spPr/>
    </dgm:pt>
    <dgm:pt modelId="{0B300080-D642-4A49-AF47-D11153D7A4CB}" type="pres">
      <dgm:prSet presAssocID="{43149264-2E01-408A-8F76-0E54C67A2E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80D8BB-999E-41E9-A914-B28BBE890A2C}" type="pres">
      <dgm:prSet presAssocID="{903A0BEF-D037-4BA1-8791-12A661EAE200}" presName="spacer" presStyleCnt="0"/>
      <dgm:spPr/>
    </dgm:pt>
    <dgm:pt modelId="{C867CE45-C0F2-42D1-B95F-E2EE867D34B5}" type="pres">
      <dgm:prSet presAssocID="{54CC1803-1EC3-4AA6-9902-589D2EEF2B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D43A75-55B3-48E6-A567-CE398613CF82}" type="pres">
      <dgm:prSet presAssocID="{F7996D64-25EE-46DA-83E7-25CEE9E00E4B}" presName="spacer" presStyleCnt="0"/>
      <dgm:spPr/>
    </dgm:pt>
    <dgm:pt modelId="{C3549784-9F6D-416D-9D90-0FC13C66F66B}" type="pres">
      <dgm:prSet presAssocID="{66413A21-285A-4BF4-95B9-AD216FC6BC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D1BB12-11FC-4CDA-8BC4-800CC473F0B5}" srcId="{8D0C6C34-594C-45AE-AE84-227C414C402E}" destId="{43149264-2E01-408A-8F76-0E54C67A2E1E}" srcOrd="0" destOrd="0" parTransId="{4F16DD7B-ACE0-43F1-9290-F842BD0EFDD4}" sibTransId="{903A0BEF-D037-4BA1-8791-12A661EAE200}"/>
    <dgm:cxn modelId="{0ABC051D-B8F6-4A8F-9FBC-EBF6CBFDEF46}" srcId="{8D0C6C34-594C-45AE-AE84-227C414C402E}" destId="{54CC1803-1EC3-4AA6-9902-589D2EEF2B0B}" srcOrd="1" destOrd="0" parTransId="{95EEB66F-0683-4A37-ACE4-138F65FC3A3F}" sibTransId="{F7996D64-25EE-46DA-83E7-25CEE9E00E4B}"/>
    <dgm:cxn modelId="{5563DB5D-2BA2-40AF-A66E-33547AA5F3A7}" type="presOf" srcId="{54CC1803-1EC3-4AA6-9902-589D2EEF2B0B}" destId="{C867CE45-C0F2-42D1-B95F-E2EE867D34B5}" srcOrd="0" destOrd="0" presId="urn:microsoft.com/office/officeart/2005/8/layout/vList2"/>
    <dgm:cxn modelId="{2914FF4A-8274-445D-85A2-CDD3EC125BF4}" type="presOf" srcId="{66413A21-285A-4BF4-95B9-AD216FC6BCBA}" destId="{C3549784-9F6D-416D-9D90-0FC13C66F66B}" srcOrd="0" destOrd="0" presId="urn:microsoft.com/office/officeart/2005/8/layout/vList2"/>
    <dgm:cxn modelId="{7CBB0373-D9F6-49FC-BF79-71D6881E5BE9}" type="presOf" srcId="{8D0C6C34-594C-45AE-AE84-227C414C402E}" destId="{AA6CAC8E-29C4-4A0B-B3CD-83EB21260C7D}" srcOrd="0" destOrd="0" presId="urn:microsoft.com/office/officeart/2005/8/layout/vList2"/>
    <dgm:cxn modelId="{D5B676B1-E38D-4334-BE62-83F262D4EC40}" type="presOf" srcId="{43149264-2E01-408A-8F76-0E54C67A2E1E}" destId="{0B300080-D642-4A49-AF47-D11153D7A4CB}" srcOrd="0" destOrd="0" presId="urn:microsoft.com/office/officeart/2005/8/layout/vList2"/>
    <dgm:cxn modelId="{AA5379E6-143B-4E7B-850A-4CC587CBB96F}" srcId="{8D0C6C34-594C-45AE-AE84-227C414C402E}" destId="{66413A21-285A-4BF4-95B9-AD216FC6BCBA}" srcOrd="2" destOrd="0" parTransId="{6AE4B1AE-082A-4EA6-8CA6-3F57F8A8618A}" sibTransId="{22CD7E75-E37A-483F-8505-12F768AE4B3D}"/>
    <dgm:cxn modelId="{B61EC106-127E-400E-A846-6D49B449E5A4}" type="presParOf" srcId="{AA6CAC8E-29C4-4A0B-B3CD-83EB21260C7D}" destId="{0B300080-D642-4A49-AF47-D11153D7A4CB}" srcOrd="0" destOrd="0" presId="urn:microsoft.com/office/officeart/2005/8/layout/vList2"/>
    <dgm:cxn modelId="{7701FE63-325B-4E28-A661-9DC96577F9F0}" type="presParOf" srcId="{AA6CAC8E-29C4-4A0B-B3CD-83EB21260C7D}" destId="{7880D8BB-999E-41E9-A914-B28BBE890A2C}" srcOrd="1" destOrd="0" presId="urn:microsoft.com/office/officeart/2005/8/layout/vList2"/>
    <dgm:cxn modelId="{E8A52440-F02F-4E86-B854-23B860BFD35C}" type="presParOf" srcId="{AA6CAC8E-29C4-4A0B-B3CD-83EB21260C7D}" destId="{C867CE45-C0F2-42D1-B95F-E2EE867D34B5}" srcOrd="2" destOrd="0" presId="urn:microsoft.com/office/officeart/2005/8/layout/vList2"/>
    <dgm:cxn modelId="{11F00EB5-048E-4494-AF7C-6ED7FBF60587}" type="presParOf" srcId="{AA6CAC8E-29C4-4A0B-B3CD-83EB21260C7D}" destId="{7ED43A75-55B3-48E6-A567-CE398613CF82}" srcOrd="3" destOrd="0" presId="urn:microsoft.com/office/officeart/2005/8/layout/vList2"/>
    <dgm:cxn modelId="{2A695D05-28E5-4B14-A25E-FE756F0CA519}" type="presParOf" srcId="{AA6CAC8E-29C4-4A0B-B3CD-83EB21260C7D}" destId="{C3549784-9F6D-416D-9D90-0FC13C66F6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219EA-E137-406E-9B9C-04F9D7486C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C9809D-C421-4118-9756-5EEE71A19BC7}">
      <dgm:prSet/>
      <dgm:spPr/>
      <dgm:t>
        <a:bodyPr/>
        <a:lstStyle/>
        <a:p>
          <a:r>
            <a:rPr lang="bg-BG" b="1" i="1" baseline="0" dirty="0"/>
            <a:t>През интернет:</a:t>
          </a:r>
          <a:endParaRPr lang="en-US" dirty="0"/>
        </a:p>
      </dgm:t>
    </dgm:pt>
    <dgm:pt modelId="{18B6C873-CF44-4FBF-8B79-78B5EFF2A436}" type="parTrans" cxnId="{6C55C398-489D-4C77-A9DB-C2D9C57CEC8B}">
      <dgm:prSet/>
      <dgm:spPr/>
      <dgm:t>
        <a:bodyPr/>
        <a:lstStyle/>
        <a:p>
          <a:endParaRPr lang="en-US"/>
        </a:p>
      </dgm:t>
    </dgm:pt>
    <dgm:pt modelId="{709283B6-A281-4972-9542-2BCC3186F592}" type="sibTrans" cxnId="{6C55C398-489D-4C77-A9DB-C2D9C57CEC8B}">
      <dgm:prSet/>
      <dgm:spPr/>
      <dgm:t>
        <a:bodyPr/>
        <a:lstStyle/>
        <a:p>
          <a:endParaRPr lang="en-US"/>
        </a:p>
      </dgm:t>
    </dgm:pt>
    <dgm:pt modelId="{F6FFD6E0-5172-4ADA-B730-E6A4A8279C6E}">
      <dgm:prSet/>
      <dgm:spPr/>
      <dgm:t>
        <a:bodyPr/>
        <a:lstStyle/>
        <a:p>
          <a:r>
            <a:rPr lang="bg-BG" b="0" i="0" baseline="0" dirty="0"/>
            <a:t>Една от най-често срещаните форми на кибертормоз в интернет пространството се изразява чрез пускане на слухове или клюки в социалните мрежи: </a:t>
          </a:r>
          <a:endParaRPr lang="en-US" dirty="0"/>
        </a:p>
      </dgm:t>
    </dgm:pt>
    <dgm:pt modelId="{92971047-0C84-449D-9B2C-76B451C18553}" type="parTrans" cxnId="{2D961468-75B5-4680-934D-DC4863245E78}">
      <dgm:prSet/>
      <dgm:spPr/>
      <dgm:t>
        <a:bodyPr/>
        <a:lstStyle/>
        <a:p>
          <a:endParaRPr lang="en-US"/>
        </a:p>
      </dgm:t>
    </dgm:pt>
    <dgm:pt modelId="{CAEF6D5F-3322-4CEB-8601-99F354709E49}" type="sibTrans" cxnId="{2D961468-75B5-4680-934D-DC4863245E78}">
      <dgm:prSet/>
      <dgm:spPr/>
      <dgm:t>
        <a:bodyPr/>
        <a:lstStyle/>
        <a:p>
          <a:endParaRPr lang="en-US"/>
        </a:p>
      </dgm:t>
    </dgm:pt>
    <dgm:pt modelId="{544D1E96-1A93-4879-83D9-FA3F9DFCEE2C}">
      <dgm:prSet/>
      <dgm:spPr/>
      <dgm:t>
        <a:bodyPr/>
        <a:lstStyle/>
        <a:p>
          <a:r>
            <a:rPr lang="bg-BG" b="0" i="0" baseline="0" dirty="0"/>
            <a:t>Фейсбук; </a:t>
          </a:r>
          <a:endParaRPr lang="en-US" dirty="0"/>
        </a:p>
      </dgm:t>
    </dgm:pt>
    <dgm:pt modelId="{91BE94CA-D18E-4114-B1AA-51722DCB4A37}" type="parTrans" cxnId="{AAA2B33A-68CC-418F-B784-17E324134C88}">
      <dgm:prSet/>
      <dgm:spPr/>
      <dgm:t>
        <a:bodyPr/>
        <a:lstStyle/>
        <a:p>
          <a:endParaRPr lang="en-US"/>
        </a:p>
      </dgm:t>
    </dgm:pt>
    <dgm:pt modelId="{F6A5E8A1-D500-42D5-B254-DEA6EE3FD9DA}" type="sibTrans" cxnId="{AAA2B33A-68CC-418F-B784-17E324134C88}">
      <dgm:prSet/>
      <dgm:spPr/>
      <dgm:t>
        <a:bodyPr/>
        <a:lstStyle/>
        <a:p>
          <a:endParaRPr lang="en-US"/>
        </a:p>
      </dgm:t>
    </dgm:pt>
    <dgm:pt modelId="{A6BF5569-1753-44C1-9E96-575BDBD560E9}">
      <dgm:prSet/>
      <dgm:spPr/>
      <dgm:t>
        <a:bodyPr/>
        <a:lstStyle/>
        <a:p>
          <a:r>
            <a:rPr lang="bg-BG" b="0" i="0" baseline="0" dirty="0"/>
            <a:t>Чатовете;</a:t>
          </a:r>
          <a:endParaRPr lang="en-US" dirty="0"/>
        </a:p>
      </dgm:t>
    </dgm:pt>
    <dgm:pt modelId="{1C759E33-CABB-4DD4-B4FC-041C4D5F94E9}" type="parTrans" cxnId="{C831F7A7-D870-41D6-992B-B6379F064D79}">
      <dgm:prSet/>
      <dgm:spPr/>
      <dgm:t>
        <a:bodyPr/>
        <a:lstStyle/>
        <a:p>
          <a:endParaRPr lang="en-US"/>
        </a:p>
      </dgm:t>
    </dgm:pt>
    <dgm:pt modelId="{9829DE7D-C304-433A-B00B-44CB4E92D418}" type="sibTrans" cxnId="{C831F7A7-D870-41D6-992B-B6379F064D79}">
      <dgm:prSet/>
      <dgm:spPr/>
      <dgm:t>
        <a:bodyPr/>
        <a:lstStyle/>
        <a:p>
          <a:endParaRPr lang="en-US"/>
        </a:p>
      </dgm:t>
    </dgm:pt>
    <dgm:pt modelId="{538642B5-1DCB-4DBB-87BD-22374851C768}">
      <dgm:prSet/>
      <dgm:spPr/>
      <dgm:t>
        <a:bodyPr/>
        <a:lstStyle/>
        <a:p>
          <a:r>
            <a:rPr lang="bg-BG" dirty="0"/>
            <a:t>Вайбър;</a:t>
          </a:r>
          <a:endParaRPr lang="en-US" dirty="0"/>
        </a:p>
      </dgm:t>
    </dgm:pt>
    <dgm:pt modelId="{7D3E12FA-AB17-4E4C-86AE-0533246A1A30}" type="parTrans" cxnId="{8385C0E9-2F3C-41BE-85BB-A1080A1170A8}">
      <dgm:prSet/>
      <dgm:spPr/>
      <dgm:t>
        <a:bodyPr/>
        <a:lstStyle/>
        <a:p>
          <a:endParaRPr lang="en-US"/>
        </a:p>
      </dgm:t>
    </dgm:pt>
    <dgm:pt modelId="{AA1F331A-9418-43DA-9E9A-9B4FD329D3E4}" type="sibTrans" cxnId="{8385C0E9-2F3C-41BE-85BB-A1080A1170A8}">
      <dgm:prSet/>
      <dgm:spPr/>
      <dgm:t>
        <a:bodyPr/>
        <a:lstStyle/>
        <a:p>
          <a:endParaRPr lang="en-US"/>
        </a:p>
      </dgm:t>
    </dgm:pt>
    <dgm:pt modelId="{373E8E7A-D199-4283-B3EE-8AB4C7006FEC}">
      <dgm:prSet/>
      <dgm:spPr/>
      <dgm:t>
        <a:bodyPr/>
        <a:lstStyle/>
        <a:p>
          <a:r>
            <a:rPr lang="bg-BG" b="0" i="0" baseline="0" dirty="0"/>
            <a:t>Пускане в интернет на снимки или клипчета, които водят до унижение;</a:t>
          </a:r>
          <a:endParaRPr lang="en-US" dirty="0"/>
        </a:p>
      </dgm:t>
    </dgm:pt>
    <dgm:pt modelId="{254ABBF9-E589-4403-9314-F4F25FFA58C2}" type="parTrans" cxnId="{05B5554C-A45F-4E9E-B81E-68C172201E2D}">
      <dgm:prSet/>
      <dgm:spPr/>
      <dgm:t>
        <a:bodyPr/>
        <a:lstStyle/>
        <a:p>
          <a:endParaRPr lang="en-US"/>
        </a:p>
      </dgm:t>
    </dgm:pt>
    <dgm:pt modelId="{99B112EF-4A83-4FE2-84F6-F6F5BAA8E538}" type="sibTrans" cxnId="{05B5554C-A45F-4E9E-B81E-68C172201E2D}">
      <dgm:prSet/>
      <dgm:spPr/>
      <dgm:t>
        <a:bodyPr/>
        <a:lstStyle/>
        <a:p>
          <a:endParaRPr lang="en-US"/>
        </a:p>
      </dgm:t>
    </dgm:pt>
    <dgm:pt modelId="{AA9BFBFD-CF31-4789-96CA-FB259A02E73A}">
      <dgm:prSet/>
      <dgm:spPr/>
      <dgm:t>
        <a:bodyPr/>
        <a:lstStyle/>
        <a:p>
          <a:r>
            <a:rPr lang="bg-BG" b="0" i="0" baseline="0" dirty="0"/>
            <a:t>Пращане на вируси или нежелани файлове, както и на задръстващи пощата имейли. </a:t>
          </a:r>
          <a:endParaRPr lang="en-US" dirty="0"/>
        </a:p>
      </dgm:t>
    </dgm:pt>
    <dgm:pt modelId="{570EC6F2-D71E-46ED-83EE-6B74F7A3C315}" type="parTrans" cxnId="{0D8B7253-58EE-4F73-9F7E-38379A1205A5}">
      <dgm:prSet/>
      <dgm:spPr/>
      <dgm:t>
        <a:bodyPr/>
        <a:lstStyle/>
        <a:p>
          <a:endParaRPr lang="en-US"/>
        </a:p>
      </dgm:t>
    </dgm:pt>
    <dgm:pt modelId="{615ACAD3-5FE0-4AD4-8F4F-642C8C23ED22}" type="sibTrans" cxnId="{0D8B7253-58EE-4F73-9F7E-38379A1205A5}">
      <dgm:prSet/>
      <dgm:spPr/>
      <dgm:t>
        <a:bodyPr/>
        <a:lstStyle/>
        <a:p>
          <a:endParaRPr lang="en-US"/>
        </a:p>
      </dgm:t>
    </dgm:pt>
    <dgm:pt modelId="{50C8D37A-1DF1-4E08-9A43-E4B8A5A00E01}">
      <dgm:prSet/>
      <dgm:spPr/>
      <dgm:t>
        <a:bodyPr/>
        <a:lstStyle/>
        <a:p>
          <a:r>
            <a:rPr lang="bg-BG" b="0" i="0" baseline="0" dirty="0"/>
            <a:t>Крадене на пароли и разбиване на акаунти и др.</a:t>
          </a:r>
          <a:endParaRPr lang="en-US" dirty="0"/>
        </a:p>
      </dgm:t>
    </dgm:pt>
    <dgm:pt modelId="{8F123386-866F-4493-A93B-F7C44CDCF67E}" type="parTrans" cxnId="{A99302BE-0E0D-41D0-BC92-C821908C6FAF}">
      <dgm:prSet/>
      <dgm:spPr/>
      <dgm:t>
        <a:bodyPr/>
        <a:lstStyle/>
        <a:p>
          <a:endParaRPr lang="en-US"/>
        </a:p>
      </dgm:t>
    </dgm:pt>
    <dgm:pt modelId="{C8C49016-CB61-49B7-83F8-8CDD96DF7A17}" type="sibTrans" cxnId="{A99302BE-0E0D-41D0-BC92-C821908C6FAF}">
      <dgm:prSet/>
      <dgm:spPr/>
      <dgm:t>
        <a:bodyPr/>
        <a:lstStyle/>
        <a:p>
          <a:endParaRPr lang="en-US"/>
        </a:p>
      </dgm:t>
    </dgm:pt>
    <dgm:pt modelId="{F55A55FC-D58F-4B25-9C3B-29B85A07A41D}" type="pres">
      <dgm:prSet presAssocID="{A0C219EA-E137-406E-9B9C-04F9D7486C3A}" presName="linear" presStyleCnt="0">
        <dgm:presLayoutVars>
          <dgm:animLvl val="lvl"/>
          <dgm:resizeHandles val="exact"/>
        </dgm:presLayoutVars>
      </dgm:prSet>
      <dgm:spPr/>
    </dgm:pt>
    <dgm:pt modelId="{1E21AA06-60BF-4D4F-86A7-2C59F2305F7C}" type="pres">
      <dgm:prSet presAssocID="{79C9809D-C421-4118-9756-5EEE71A19B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0A6C46-B32D-4DB1-A85D-67B1024F063F}" type="pres">
      <dgm:prSet presAssocID="{709283B6-A281-4972-9542-2BCC3186F592}" presName="spacer" presStyleCnt="0"/>
      <dgm:spPr/>
    </dgm:pt>
    <dgm:pt modelId="{907862B5-4F78-4BD2-BDA9-57A30962EA70}" type="pres">
      <dgm:prSet presAssocID="{F6FFD6E0-5172-4ADA-B730-E6A4A8279C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AF2D44-BC3B-4DE9-BC9D-AF6D44FB7033}" type="pres">
      <dgm:prSet presAssocID="{F6FFD6E0-5172-4ADA-B730-E6A4A8279C6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A2B33A-68CC-418F-B784-17E324134C88}" srcId="{F6FFD6E0-5172-4ADA-B730-E6A4A8279C6E}" destId="{544D1E96-1A93-4879-83D9-FA3F9DFCEE2C}" srcOrd="0" destOrd="0" parTransId="{91BE94CA-D18E-4114-B1AA-51722DCB4A37}" sibTransId="{F6A5E8A1-D500-42D5-B254-DEA6EE3FD9DA}"/>
    <dgm:cxn modelId="{9211543B-E805-46A5-ABEC-486592183A49}" type="presOf" srcId="{538642B5-1DCB-4DBB-87BD-22374851C768}" destId="{39AF2D44-BC3B-4DE9-BC9D-AF6D44FB7033}" srcOrd="0" destOrd="2" presId="urn:microsoft.com/office/officeart/2005/8/layout/vList2"/>
    <dgm:cxn modelId="{CA4B543B-09D2-4DDC-B21B-28CF525D3ECD}" type="presOf" srcId="{373E8E7A-D199-4283-B3EE-8AB4C7006FEC}" destId="{39AF2D44-BC3B-4DE9-BC9D-AF6D44FB7033}" srcOrd="0" destOrd="3" presId="urn:microsoft.com/office/officeart/2005/8/layout/vList2"/>
    <dgm:cxn modelId="{2D961468-75B5-4680-934D-DC4863245E78}" srcId="{A0C219EA-E137-406E-9B9C-04F9D7486C3A}" destId="{F6FFD6E0-5172-4ADA-B730-E6A4A8279C6E}" srcOrd="1" destOrd="0" parTransId="{92971047-0C84-449D-9B2C-76B451C18553}" sibTransId="{CAEF6D5F-3322-4CEB-8601-99F354709E49}"/>
    <dgm:cxn modelId="{732AB46A-A614-43E1-BFED-0650ADB928DE}" type="presOf" srcId="{A0C219EA-E137-406E-9B9C-04F9D7486C3A}" destId="{F55A55FC-D58F-4B25-9C3B-29B85A07A41D}" srcOrd="0" destOrd="0" presId="urn:microsoft.com/office/officeart/2005/8/layout/vList2"/>
    <dgm:cxn modelId="{05B5554C-A45F-4E9E-B81E-68C172201E2D}" srcId="{F6FFD6E0-5172-4ADA-B730-E6A4A8279C6E}" destId="{373E8E7A-D199-4283-B3EE-8AB4C7006FEC}" srcOrd="3" destOrd="0" parTransId="{254ABBF9-E589-4403-9314-F4F25FFA58C2}" sibTransId="{99B112EF-4A83-4FE2-84F6-F6F5BAA8E538}"/>
    <dgm:cxn modelId="{0D8B7253-58EE-4F73-9F7E-38379A1205A5}" srcId="{F6FFD6E0-5172-4ADA-B730-E6A4A8279C6E}" destId="{AA9BFBFD-CF31-4789-96CA-FB259A02E73A}" srcOrd="4" destOrd="0" parTransId="{570EC6F2-D71E-46ED-83EE-6B74F7A3C315}" sibTransId="{615ACAD3-5FE0-4AD4-8F4F-642C8C23ED22}"/>
    <dgm:cxn modelId="{494A1254-3D57-430F-8129-9EDF6888D6EF}" type="presOf" srcId="{50C8D37A-1DF1-4E08-9A43-E4B8A5A00E01}" destId="{39AF2D44-BC3B-4DE9-BC9D-AF6D44FB7033}" srcOrd="0" destOrd="5" presId="urn:microsoft.com/office/officeart/2005/8/layout/vList2"/>
    <dgm:cxn modelId="{22FADB7D-315C-4977-9897-266394E7253C}" type="presOf" srcId="{79C9809D-C421-4118-9756-5EEE71A19BC7}" destId="{1E21AA06-60BF-4D4F-86A7-2C59F2305F7C}" srcOrd="0" destOrd="0" presId="urn:microsoft.com/office/officeart/2005/8/layout/vList2"/>
    <dgm:cxn modelId="{6C55C398-489D-4C77-A9DB-C2D9C57CEC8B}" srcId="{A0C219EA-E137-406E-9B9C-04F9D7486C3A}" destId="{79C9809D-C421-4118-9756-5EEE71A19BC7}" srcOrd="0" destOrd="0" parTransId="{18B6C873-CF44-4FBF-8B79-78B5EFF2A436}" sibTransId="{709283B6-A281-4972-9542-2BCC3186F592}"/>
    <dgm:cxn modelId="{62066499-4A79-4658-A454-315C0F53E260}" type="presOf" srcId="{F6FFD6E0-5172-4ADA-B730-E6A4A8279C6E}" destId="{907862B5-4F78-4BD2-BDA9-57A30962EA70}" srcOrd="0" destOrd="0" presId="urn:microsoft.com/office/officeart/2005/8/layout/vList2"/>
    <dgm:cxn modelId="{8271C699-A842-45A0-85E5-6E747E69FEE0}" type="presOf" srcId="{AA9BFBFD-CF31-4789-96CA-FB259A02E73A}" destId="{39AF2D44-BC3B-4DE9-BC9D-AF6D44FB7033}" srcOrd="0" destOrd="4" presId="urn:microsoft.com/office/officeart/2005/8/layout/vList2"/>
    <dgm:cxn modelId="{C831F7A7-D870-41D6-992B-B6379F064D79}" srcId="{F6FFD6E0-5172-4ADA-B730-E6A4A8279C6E}" destId="{A6BF5569-1753-44C1-9E96-575BDBD560E9}" srcOrd="1" destOrd="0" parTransId="{1C759E33-CABB-4DD4-B4FC-041C4D5F94E9}" sibTransId="{9829DE7D-C304-433A-B00B-44CB4E92D418}"/>
    <dgm:cxn modelId="{4B8EE7BD-BD92-403C-8307-0E90B209D3FF}" type="presOf" srcId="{544D1E96-1A93-4879-83D9-FA3F9DFCEE2C}" destId="{39AF2D44-BC3B-4DE9-BC9D-AF6D44FB7033}" srcOrd="0" destOrd="0" presId="urn:microsoft.com/office/officeart/2005/8/layout/vList2"/>
    <dgm:cxn modelId="{A99302BE-0E0D-41D0-BC92-C821908C6FAF}" srcId="{F6FFD6E0-5172-4ADA-B730-E6A4A8279C6E}" destId="{50C8D37A-1DF1-4E08-9A43-E4B8A5A00E01}" srcOrd="5" destOrd="0" parTransId="{8F123386-866F-4493-A93B-F7C44CDCF67E}" sibTransId="{C8C49016-CB61-49B7-83F8-8CDD96DF7A17}"/>
    <dgm:cxn modelId="{5ED578DB-E015-47AA-B9FD-3F810726022D}" type="presOf" srcId="{A6BF5569-1753-44C1-9E96-575BDBD560E9}" destId="{39AF2D44-BC3B-4DE9-BC9D-AF6D44FB7033}" srcOrd="0" destOrd="1" presId="urn:microsoft.com/office/officeart/2005/8/layout/vList2"/>
    <dgm:cxn modelId="{8385C0E9-2F3C-41BE-85BB-A1080A1170A8}" srcId="{F6FFD6E0-5172-4ADA-B730-E6A4A8279C6E}" destId="{538642B5-1DCB-4DBB-87BD-22374851C768}" srcOrd="2" destOrd="0" parTransId="{7D3E12FA-AB17-4E4C-86AE-0533246A1A30}" sibTransId="{AA1F331A-9418-43DA-9E9A-9B4FD329D3E4}"/>
    <dgm:cxn modelId="{C9A34F76-78FE-4C8D-AB06-8C914C86C59D}" type="presParOf" srcId="{F55A55FC-D58F-4B25-9C3B-29B85A07A41D}" destId="{1E21AA06-60BF-4D4F-86A7-2C59F2305F7C}" srcOrd="0" destOrd="0" presId="urn:microsoft.com/office/officeart/2005/8/layout/vList2"/>
    <dgm:cxn modelId="{35FDEA92-956F-4DE1-9F1C-716D04FBC987}" type="presParOf" srcId="{F55A55FC-D58F-4B25-9C3B-29B85A07A41D}" destId="{300A6C46-B32D-4DB1-A85D-67B1024F063F}" srcOrd="1" destOrd="0" presId="urn:microsoft.com/office/officeart/2005/8/layout/vList2"/>
    <dgm:cxn modelId="{74EC8056-16AB-4273-A81A-8AF3E485948D}" type="presParOf" srcId="{F55A55FC-D58F-4B25-9C3B-29B85A07A41D}" destId="{907862B5-4F78-4BD2-BDA9-57A30962EA70}" srcOrd="2" destOrd="0" presId="urn:microsoft.com/office/officeart/2005/8/layout/vList2"/>
    <dgm:cxn modelId="{62E5A577-B38B-4B7C-8626-FDB0D86A67C8}" type="presParOf" srcId="{F55A55FC-D58F-4B25-9C3B-29B85A07A41D}" destId="{39AF2D44-BC3B-4DE9-BC9D-AF6D44FB70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1AD8C-1CEA-464A-943A-509912A45384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12175-57A5-420C-83F6-161083A4151B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Какво правите в интернет?</a:t>
          </a:r>
          <a:endParaRPr lang="en-US" sz="2500" kern="1200" dirty="0"/>
        </a:p>
      </dsp:txBody>
      <dsp:txXfrm>
        <a:off x="1007221" y="627745"/>
        <a:ext cx="1937228" cy="1937228"/>
      </dsp:txXfrm>
    </dsp:sp>
    <dsp:sp modelId="{609B12CA-1EF6-4F8C-9E77-8A30AB450AB0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Имате ли любим сайт?</a:t>
          </a:r>
          <a:endParaRPr lang="en-US" sz="2500" kern="1200" dirty="0"/>
        </a:p>
      </dsp:txBody>
      <dsp:txXfrm>
        <a:off x="3319190" y="627745"/>
        <a:ext cx="1937228" cy="1937228"/>
      </dsp:txXfrm>
    </dsp:sp>
    <dsp:sp modelId="{FDF61F51-9258-4554-9474-3693B49529B7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За какви полезни неща ползвате интернет?</a:t>
          </a:r>
          <a:endParaRPr lang="en-US" sz="2500" kern="1200" dirty="0"/>
        </a:p>
      </dsp:txBody>
      <dsp:txXfrm>
        <a:off x="1007221" y="2939714"/>
        <a:ext cx="1937228" cy="1937228"/>
      </dsp:txXfrm>
    </dsp:sp>
    <dsp:sp modelId="{5F2C951B-C631-4EBF-9E9B-3E6E2322FD1A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За какво ще използвате интернет когато пораснете?</a:t>
          </a:r>
          <a:endParaRPr lang="en-US" sz="2500" kern="1200" dirty="0"/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97E7C-6F34-46A6-B5B3-5096E4704F24}">
      <dsp:nvSpPr>
        <dsp:cNvPr id="0" name=""/>
        <dsp:cNvSpPr/>
      </dsp:nvSpPr>
      <dsp:spPr>
        <a:xfrm>
          <a:off x="0" y="495233"/>
          <a:ext cx="6263640" cy="2212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Преди да опишем кибертормоза трябва да опишем тормоза, тъй като кибертормозът е вид тормоз. А тормозът е вид агресия.</a:t>
          </a:r>
          <a:endParaRPr lang="en-US" sz="3100" kern="1200"/>
        </a:p>
      </dsp:txBody>
      <dsp:txXfrm>
        <a:off x="108004" y="603237"/>
        <a:ext cx="6047632" cy="1996462"/>
      </dsp:txXfrm>
    </dsp:sp>
    <dsp:sp modelId="{F20CEC20-490D-403D-8ED9-0A5EE9320710}">
      <dsp:nvSpPr>
        <dsp:cNvPr id="0" name=""/>
        <dsp:cNvSpPr/>
      </dsp:nvSpPr>
      <dsp:spPr>
        <a:xfrm>
          <a:off x="0" y="2796983"/>
          <a:ext cx="6263640" cy="22124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/>
            <a:t>Агресия = Тормоз = Кибертормоз</a:t>
          </a:r>
          <a:endParaRPr lang="en-US" sz="3100" kern="1200"/>
        </a:p>
      </dsp:txBody>
      <dsp:txXfrm>
        <a:off x="108004" y="2904987"/>
        <a:ext cx="6047632" cy="1996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00080-D642-4A49-AF47-D11153D7A4CB}">
      <dsp:nvSpPr>
        <dsp:cNvPr id="0" name=""/>
        <dsp:cNvSpPr/>
      </dsp:nvSpPr>
      <dsp:spPr>
        <a:xfrm>
          <a:off x="0" y="101090"/>
          <a:ext cx="6263640" cy="16909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1) враждебна, злонамерена агресия – извършвана с цел причиняване на физическо или психическо страдание; </a:t>
          </a:r>
          <a:endParaRPr lang="en-US" sz="2400" kern="1200"/>
        </a:p>
      </dsp:txBody>
      <dsp:txXfrm>
        <a:off x="82545" y="183635"/>
        <a:ext cx="6098550" cy="1525852"/>
      </dsp:txXfrm>
    </dsp:sp>
    <dsp:sp modelId="{C867CE45-C0F2-42D1-B95F-E2EE867D34B5}">
      <dsp:nvSpPr>
        <dsp:cNvPr id="0" name=""/>
        <dsp:cNvSpPr/>
      </dsp:nvSpPr>
      <dsp:spPr>
        <a:xfrm>
          <a:off x="0" y="1861152"/>
          <a:ext cx="6263640" cy="169094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2) осъществявана многократно – систематично, за продължителен период от време; </a:t>
          </a:r>
          <a:endParaRPr lang="en-US" sz="2400" kern="1200"/>
        </a:p>
      </dsp:txBody>
      <dsp:txXfrm>
        <a:off x="82545" y="1943697"/>
        <a:ext cx="6098550" cy="1525852"/>
      </dsp:txXfrm>
    </dsp:sp>
    <dsp:sp modelId="{C3549784-9F6D-416D-9D90-0FC13C66F66B}">
      <dsp:nvSpPr>
        <dsp:cNvPr id="0" name=""/>
        <dsp:cNvSpPr/>
      </dsp:nvSpPr>
      <dsp:spPr>
        <a:xfrm>
          <a:off x="0" y="3621215"/>
          <a:ext cx="6263640" cy="169094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3) от един връстник или група върху друг от позицията на злоупотреба със сила – жертвата е очевидно по-слаба и не може успешно да се защити.</a:t>
          </a:r>
          <a:endParaRPr lang="en-US" sz="2400" kern="1200"/>
        </a:p>
      </dsp:txBody>
      <dsp:txXfrm>
        <a:off x="82545" y="3703760"/>
        <a:ext cx="6098550" cy="152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1AA06-60BF-4D4F-86A7-2C59F2305F7C}">
      <dsp:nvSpPr>
        <dsp:cNvPr id="0" name=""/>
        <dsp:cNvSpPr/>
      </dsp:nvSpPr>
      <dsp:spPr>
        <a:xfrm>
          <a:off x="0" y="54903"/>
          <a:ext cx="6263640" cy="1550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i="1" kern="1200" baseline="0" dirty="0"/>
            <a:t>През интернет:</a:t>
          </a:r>
          <a:endParaRPr lang="en-US" sz="2200" kern="1200" dirty="0"/>
        </a:p>
      </dsp:txBody>
      <dsp:txXfrm>
        <a:off x="75666" y="130569"/>
        <a:ext cx="6112308" cy="1398698"/>
      </dsp:txXfrm>
    </dsp:sp>
    <dsp:sp modelId="{907862B5-4F78-4BD2-BDA9-57A30962EA70}">
      <dsp:nvSpPr>
        <dsp:cNvPr id="0" name=""/>
        <dsp:cNvSpPr/>
      </dsp:nvSpPr>
      <dsp:spPr>
        <a:xfrm>
          <a:off x="0" y="1668293"/>
          <a:ext cx="6263640" cy="155003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0" i="0" kern="1200" baseline="0" dirty="0"/>
            <a:t>Една от най-често срещаните форми на кибертормоз в интернет пространството се изразява чрез пускане на слухове или клюки в социалните мрежи: </a:t>
          </a:r>
          <a:endParaRPr lang="en-US" sz="2200" kern="1200" dirty="0"/>
        </a:p>
      </dsp:txBody>
      <dsp:txXfrm>
        <a:off x="75666" y="1743959"/>
        <a:ext cx="6112308" cy="1398698"/>
      </dsp:txXfrm>
    </dsp:sp>
    <dsp:sp modelId="{39AF2D44-BC3B-4DE9-BC9D-AF6D44FB7033}">
      <dsp:nvSpPr>
        <dsp:cNvPr id="0" name=""/>
        <dsp:cNvSpPr/>
      </dsp:nvSpPr>
      <dsp:spPr>
        <a:xfrm>
          <a:off x="0" y="3218324"/>
          <a:ext cx="6263640" cy="223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b="0" i="0" kern="1200" baseline="0" dirty="0"/>
            <a:t>Фейсбук;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b="0" i="0" kern="1200" baseline="0" dirty="0"/>
            <a:t>Чатовете;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kern="1200" dirty="0"/>
            <a:t>Вайбър;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b="0" i="0" kern="1200" baseline="0" dirty="0"/>
            <a:t>Пускане в интернет на снимки или клипчета, които водят до унижение;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b="0" i="0" kern="1200" baseline="0" dirty="0"/>
            <a:t>Пращане на вируси или нежелани файлове, както и на задръстващи пощата имейли.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700" b="0" i="0" kern="1200" baseline="0" dirty="0"/>
            <a:t>Крадене на пароли и разбиване на акаунти и др.</a:t>
          </a:r>
          <a:endParaRPr lang="en-US" sz="1700" kern="1200" dirty="0"/>
        </a:p>
      </dsp:txBody>
      <dsp:txXfrm>
        <a:off x="0" y="3218324"/>
        <a:ext cx="6263640" cy="223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4A5F-4441-4DAC-A296-079961D70788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EE78-414F-4BFB-86A9-BA07C1864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23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AEE78-414F-4BFB-86A9-BA07C1864D51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54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70F2-3625-4606-A6E6-51D3BD89A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B2310-06FC-497F-B5AD-DFDA83BB1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CA6A-47FA-4764-B07F-70C57C20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74998-4F35-46B8-B15A-6565129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AB478-D888-4FF2-BFA6-05EEEBA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960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7EA8-88E7-4343-AE3A-C56116B6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67FC2-CBBD-48BB-A25E-BEBCB4D55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4D34-FA8D-4960-BF82-F0DB8DFD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4CCA-6647-4FEC-B991-AA8CE952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2CCF-A281-4CFE-9722-CCB4A7C8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53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336BC-FB62-4E39-8EA9-59878DBD9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70A0B-CA1C-49DE-83D1-FD5143EBC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14535-D4EF-4068-B9F4-AA8A5110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75CF-E684-46F0-856B-C400CFFC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B546-4F4E-4EB9-B737-940F6545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214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874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609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596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300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690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730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01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268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C372-239B-47E7-90E6-69F4B8E9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B7CC-8205-4CB8-A2F7-71F68D5E5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5B84-DC5B-4438-A324-04216750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32B1C-285B-43E5-A798-805E5BB8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78F9F-D8AA-4A72-9B25-6F4A81A8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4032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919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5304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044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E13A-69D5-4880-A568-A6CD60C4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16BA-7FF2-4512-868D-38ADC12F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B9A3C-0A51-430E-944E-ECFDE7D4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A7D32-841A-404C-896C-77E4609F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15CC-FB3E-48C4-B90F-6256FDFB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93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01A0-8A1D-46A1-A4A6-F6A6156B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A6B7-4788-4B28-847B-FB40C2C95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7E-DAE3-4AA1-9CE6-FAB75292A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0AD97-36FA-4B3F-ACD9-754A0EC9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B17D5-24A1-4048-AF30-838B6C87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ECB72-6EFE-42B6-8906-F37D5577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957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83C2-EB65-432D-BEA8-9C4A80E0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12C0-394F-4251-A2E9-82A59EE4D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2FF94-2E99-4C39-829D-D967FC0F2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D5A70-D417-4103-AB0E-A79F3382C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C24E-7F2B-4FE2-AC75-C1C44FB4A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84644-1F1E-4477-BF37-F113B103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E366D-12BB-4ACB-BD43-DD9127C3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F6DA6-FD49-46C0-A9E9-5D072F19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554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9B24-E60E-4163-968E-430064E2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4BDA0-0F71-4F9C-A811-1EA211DE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CF4E-CCAF-4C14-AFF7-3F4BE738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E2A22-E4C9-4845-A865-E280F235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93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28959-838A-4EC0-A9D4-7259480E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3969B-59A3-4273-A787-9E791BCC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5A70E-C682-4437-9E9F-2A30F331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37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1652-524B-4290-86DB-74679DA2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B394-84CD-45E1-BD93-C9F8058D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6781-8C57-46EA-B525-03579E229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69F12-EF82-4B8C-B613-D9CC7366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256D8-6589-4EF1-B898-F8F5D1CB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8F42E-1D20-4D82-A3BF-33F02762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17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428A-2326-49AA-B8BD-30CA1B94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9BC54-B9D3-4EC8-86C0-3524EE687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33334-2F7A-4E91-8627-D4ABD8D1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770D8-C15B-4558-9939-C5087E0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C1159-2408-406C-A467-22BC5A4B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6009-F800-4C09-9BF2-1C28A7B2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08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3C58F-326A-45D9-8F69-904E6E5B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6ED32-1E5C-42D3-9448-830F21B78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BA497-02E3-4EDC-8F19-229D9379C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4AAE-C24A-4875-AF4C-2F5EF3F628A1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2BB1-95B8-4026-A046-285CD1758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9EC05-AFBB-4920-9650-794ABB264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0E2E-C708-44EA-8F05-BAE309F7BED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86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91B9-6587-4AF2-BEFA-80ED1BD98655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69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J521EQOyA&amp;list=PL11Ssb6zumo_WQHhPQkiWLDO6ssEmp3Zd&amp;index=8" TargetMode="External"/><Relationship Id="rId2" Type="http://schemas.openxmlformats.org/officeDocument/2006/relationships/hyperlink" Target="https://www.youtube.com/watch?v=fNQkvWD90nU&amp;list=PL11Ssb6zumo_WQHhPQkiWLDO6ssEmp3Zd&amp;index=5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yberhelp.eu/bg/introduction/behavio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B9861D3-02B7-4186-A93E-B4E39D4A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b="7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7B306-C298-49D5-8342-18F538AD519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g-BG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Превенция на тормоза в киберпространството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8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Какво е </a:t>
            </a:r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кибертормоз</a:t>
            </a: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b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8765FC-BB0F-42D4-A6FD-B75148E1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just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ru-RU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Под кибертормоз се разбира използването на електронни медии (Интернет, смартфони, електронна поща, Фейсбук и социални мрежи, програми за текстови съобщения, напр. WhatsApp, Viber, Skype, Instagram и др.) за причиняване на вреда на друг човек. Това могат да са смущаващи съобщения, обиди, сексуално преследване или посрамване и подигравки. </a:t>
            </a:r>
            <a:br>
              <a:rPr kumimoji="0" lang="ru-RU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За разлика от традиционния тормоз, най-често кибернасилниците са анонимни. </a:t>
            </a:r>
          </a:p>
          <a:p>
            <a:pPr marL="0"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ru-RU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Може да се открива под различни наименования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e-bullying (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е-тормоз),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electronic bullying (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електронен тормоз),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cyberviolence (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кибернасилие),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online bullying (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онлайн тормоз) </a:t>
            </a:r>
            <a:r>
              <a:rPr kumimoji="0" lang="ru-RU" sz="24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 др., но най-широко разпространен е терминът </a:t>
            </a:r>
            <a:r>
              <a:rPr kumimoji="0" lang="ru-RU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кибертормоз (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cyberbullying)</a:t>
            </a:r>
            <a:r>
              <a:rPr kumimoji="0" lang="bg-BG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2400" b="1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635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Основни</a:t>
            </a: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</a:t>
            </a: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кибертормоз</a:t>
            </a:r>
            <a:b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613A09-3224-4E1F-B6D3-7B40D969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Кибертормоз </a:t>
            </a:r>
            <a:r>
              <a:rPr kumimoji="0" lang="en-US" sz="22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през</a:t>
            </a:r>
            <a:r>
              <a:rPr kumimoji="0" lang="en-US" sz="22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мобилен</a:t>
            </a:r>
            <a:r>
              <a:rPr kumimoji="0" lang="en-US" sz="22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телефон</a:t>
            </a:r>
            <a:r>
              <a:rPr kumimoji="0" lang="en-US" sz="22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en-US" sz="22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включва</a:t>
            </a:r>
            <a:r>
              <a:rPr kumimoji="0" lang="en-US" sz="22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marL="28575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Обаждания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при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които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има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директни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заплахи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обиди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говорене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неприятни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неща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изнудване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подигравки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а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много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често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само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намеци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marL="28575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Всякакви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злонамерени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текстови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мултимедийни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съобщения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(SMS и MMS).</a:t>
            </a:r>
          </a:p>
          <a:p>
            <a:pPr marL="28575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Даването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мобилния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номер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други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хора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без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съгласието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детето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както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обаждането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от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негово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име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роднини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или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приятели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28575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Снимането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с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мобилен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телефон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свободното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разпространяване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снимки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или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видео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без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съгласието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детето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както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материали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които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уронват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достойнството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му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унижават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го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или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го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представят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в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неблагоприятна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светлина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652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Основни</a:t>
            </a:r>
            <a:r>
              <a:rPr lang="en-US" sz="5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</a:t>
            </a:r>
            <a:r>
              <a:rPr lang="en-US" sz="5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en-US" sz="5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кибертормоз</a:t>
            </a:r>
            <a:br>
              <a:rPr lang="en-US" sz="51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екстово поле 4">
            <a:extLst>
              <a:ext uri="{FF2B5EF4-FFF2-40B4-BE49-F238E27FC236}">
                <a16:creationId xmlns:a16="http://schemas.microsoft.com/office/drawing/2014/main" id="{7A1C2E35-4659-4B46-8BFA-9C6E8154C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36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0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E717-075A-475E-9A3A-64B02322263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bg-BG" b="1" i="1" dirty="0">
                <a:solidFill>
                  <a:srgbClr val="002060"/>
                </a:solidFill>
              </a:rPr>
              <a:t>Кибернасилие и киберпрестъпление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09408-E5A5-444B-BD07-35108200F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Онлайн тормоз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7496F-D8D5-4FF8-827D-FF67631CF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https://www.youtube.com/watch?v=fNQkvWD90nU&amp;list=PL11Ssb6zumo_WQHhPQkiWLDO6ssEmp3Zd&amp;index=5</a:t>
            </a:r>
            <a:endParaRPr lang="bg-BG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257DE-0F8D-446A-827F-3884C8A5A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Капани в чатовете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955F8-7D77-4229-BBA8-97EA665408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https://www.youtube.com/watch?v=EZJ521EQOyA&amp;list=PL11Ssb6zumo_WQHhPQkiWLDO6ssEmp3Zd&amp;index=8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911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85A6D3C2-71B3-494E-B865-5BD3FE9C8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32998-2FFD-443F-AED1-4BDD5D9C4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УЧЕНИЦИ, ЗАПОМНЕТЕ...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9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E86AE-9D99-4D9B-BE85-E8009585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bg-BG" sz="3400">
                <a:solidFill>
                  <a:srgbClr val="FFFFFF"/>
                </a:solidFill>
              </a:rPr>
              <a:t>ПОСЛЕДИЦИ ОТ КИБЕРТОРМОЗА</a:t>
            </a:r>
            <a:br>
              <a:rPr lang="bg-BG" sz="3400">
                <a:solidFill>
                  <a:srgbClr val="FFFFFF"/>
                </a:solidFill>
              </a:rPr>
            </a:br>
            <a:endParaRPr lang="bg-BG" sz="34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8149-8A28-4427-BDF9-18193BF5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EFFFF"/>
                </a:solidFill>
              </a:rPr>
              <a:t>Запомнете! Последиците от кибертормоза засягат всички участници в ситуацията на тормоз.</a:t>
            </a:r>
          </a:p>
          <a:p>
            <a:endParaRPr lang="bg-BG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4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19D93-51E6-41F8-9530-A68FC8EB2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bg-BG" sz="3400"/>
              <a:t>ПРАВИЛА ЗА ПОВЕДЕНИЕ ПРИ КИБЕРТОРМОЗ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2FB03B2E-760A-4FB1-A93A-9815C46C6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35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BED66-FDC2-4306-849D-6D99BA03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bg-BG" sz="4000" dirty="0"/>
              <a:t>Какво да (не)правя: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C06-B4AB-4A73-A2A7-20FAE677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ru-RU" sz="1700" dirty="0"/>
              <a:t>Запази спокойствие – не позволявай да те обземе отчаяние;</a:t>
            </a:r>
          </a:p>
          <a:p>
            <a:r>
              <a:rPr lang="ru-RU" sz="1700" dirty="0"/>
              <a:t>Не отговаряй на обидите;</a:t>
            </a:r>
          </a:p>
          <a:p>
            <a:r>
              <a:rPr lang="ru-RU" sz="1700" dirty="0"/>
              <a:t>Ако е подходящо, отправи сдържана и учтива молба да бъде премахнато обидното съдържание;</a:t>
            </a:r>
          </a:p>
          <a:p>
            <a:r>
              <a:rPr lang="ru-RU" sz="1700" dirty="0"/>
              <a:t>Блокирай лицата, които те безпокоят, чрез твоите настройки. Те повече не биха могли да влязат в контакт с теб;</a:t>
            </a:r>
          </a:p>
          <a:p>
            <a:r>
              <a:rPr lang="ru-RU" sz="1700" dirty="0"/>
              <a:t>Докладвай на своите родители;</a:t>
            </a:r>
          </a:p>
          <a:p>
            <a:r>
              <a:rPr lang="ru-RU" sz="1700" dirty="0"/>
              <a:t>Говори за това: Когато имаш проблеми, обърни се към лица, които могат да ти помогнат, като напр. твоите родители, учители или приятели, на които вярваш.</a:t>
            </a:r>
          </a:p>
          <a:p>
            <a:endParaRPr lang="bg-BG" sz="1700" dirty="0"/>
          </a:p>
        </p:txBody>
      </p:sp>
      <p:pic>
        <p:nvPicPr>
          <p:cNvPr id="5" name="Picture 4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6E5FAD4A-5D31-4940-81B6-B7F0D3BA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r="3012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135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EA658-789D-4EB2-A68B-50A8E146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Умееш </a:t>
            </a:r>
            <a:r>
              <a:rPr lang="en-US" sz="3700" dirty="0" err="1">
                <a:solidFill>
                  <a:srgbClr val="FFFFFF"/>
                </a:solidFill>
              </a:rPr>
              <a:t>ли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да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изпълняваш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правила</a:t>
            </a:r>
            <a:r>
              <a:rPr lang="en-US" sz="3700" dirty="0">
                <a:solidFill>
                  <a:srgbClr val="FFFFFF"/>
                </a:solidFill>
              </a:rPr>
              <a:t> и </a:t>
            </a:r>
            <a:r>
              <a:rPr lang="en-US" sz="3700" dirty="0" err="1">
                <a:solidFill>
                  <a:srgbClr val="FFFFFF"/>
                </a:solidFill>
              </a:rPr>
              <a:t>указания</a:t>
            </a:r>
            <a:r>
              <a:rPr lang="en-US" sz="37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7E08A30-619E-4C53-B3ED-D3B3698BB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r="3" b="795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game board&#10;&#10;Description automatically generated with medium confidence">
            <a:extLst>
              <a:ext uri="{FF2B5EF4-FFF2-40B4-BE49-F238E27FC236}">
                <a16:creationId xmlns:a16="http://schemas.microsoft.com/office/drawing/2014/main" id="{4C9A9140-E200-440F-9950-D840BE29DF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8" b="212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4679C-CB1E-40F4-9578-D09FAA2A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bg-BG" sz="3600"/>
              <a:t>Кръстословица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8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5CB1B-3E73-4CA8-BD63-B8F827EF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bg-BG" sz="6000" dirty="0">
                <a:solidFill>
                  <a:schemeClr val="bg1"/>
                </a:solidFill>
              </a:rPr>
              <a:t>Въпроси за дискусия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455F45-5E8B-4F91-8E0C-93DA18070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835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CF82421-39FE-4BCF-80B7-295BDFC8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93461"/>
            <a:ext cx="10905066" cy="44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2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1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9AD67-E470-48CF-8B91-00BB01E1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БЛАГОДАРЯ!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2415D-D1E6-411C-8CB8-2C950698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ПРИ ИЗГОТВЯНЕТО НА ПРЕЗЕНТАЦИЯТА СА ИЗПОЛЗВАНИ  МАТЕРИАЛИ НА: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 SAFENET.BG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Класна </a:t>
            </a:r>
            <a:r>
              <a:rPr lang="en-US" sz="1500" b="1" dirty="0" err="1">
                <a:solidFill>
                  <a:schemeClr val="bg1"/>
                </a:solidFill>
              </a:rPr>
              <a:t>стая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без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тормоз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bg-BG" sz="1500" b="1" dirty="0">
                <a:solidFill>
                  <a:schemeClr val="bg1"/>
                </a:solidFill>
              </a:rPr>
              <a:t>Н</a:t>
            </a:r>
            <a:r>
              <a:rPr lang="en-US" sz="1500" b="1" dirty="0" err="1">
                <a:solidFill>
                  <a:schemeClr val="bg1"/>
                </a:solidFill>
              </a:rPr>
              <a:t>аръчник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за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учители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  <a:hlinkClick r:id="rId2"/>
              </a:rPr>
              <a:t>https://cyberhelp.eu/bg/introduction/behavior</a:t>
            </a:r>
            <a:endParaRPr lang="en-US" sz="15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56DFBDBC-73E4-4EE1-8EA5-1221112D4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r="17870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3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893F-022C-49BD-A22D-9BD57EAC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bg-BG" sz="3800">
                <a:solidFill>
                  <a:schemeClr val="accent5"/>
                </a:solidFill>
              </a:rPr>
              <a:t>Какво представлява кибертормозът?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CF1E10-4F4C-44FB-AB5A-608FE24C9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02268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0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06AB2-0826-4CAF-9D22-563C5264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bg-BG" sz="4000">
                <a:solidFill>
                  <a:srgbClr val="FFFFFF"/>
                </a:solidFill>
              </a:rPr>
              <a:t>Агресия...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FE7-63F2-435D-959A-92B25889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Агресивното поведение е всяко поведение, което има за цел да нарани друг човек, друго живо същество или себе си, или което е  насочено към повреждане на лични принадлежности или неодушевени предмети.</a:t>
            </a:r>
            <a:endParaRPr lang="bg-BG" sz="2400"/>
          </a:p>
        </p:txBody>
      </p:sp>
    </p:spTree>
    <p:extLst>
      <p:ext uri="{BB962C8B-B14F-4D97-AF65-F5344CB8AC3E}">
        <p14:creationId xmlns:p14="http://schemas.microsoft.com/office/powerpoint/2010/main" val="25117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7495F-383D-405E-9A30-E59D53B6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bg-BG" sz="6600">
                <a:solidFill>
                  <a:srgbClr val="FFFFFF"/>
                </a:solidFill>
              </a:rPr>
              <a:t>ТОРМОЗ</a:t>
            </a:r>
            <a:br>
              <a:rPr lang="bg-BG" sz="6600">
                <a:solidFill>
                  <a:srgbClr val="FFFFFF"/>
                </a:solidFill>
              </a:rPr>
            </a:br>
            <a:r>
              <a:rPr lang="bg-BG" sz="6600">
                <a:solidFill>
                  <a:srgbClr val="FFFFFF"/>
                </a:solidFill>
              </a:rPr>
              <a:t>ВИДОВЕ ТОРМОЗ</a:t>
            </a:r>
            <a:endParaRPr lang="bg-BG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301F-2124-4701-91D5-7D71106C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bg-BG" sz="4000"/>
              <a:t>Какво е тормоз?</a:t>
            </a:r>
            <a:r>
              <a:rPr lang="en-US" sz="4000"/>
              <a:t> (Olweus, 1993)</a:t>
            </a:r>
            <a:endParaRPr lang="bg-BG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420C60C-579D-41F6-9742-C12D7DD1D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78719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30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1620D-DDE5-46C7-B9C2-D665363F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bg-BG" sz="4000">
                <a:solidFill>
                  <a:srgbClr val="FFFFFF"/>
                </a:solidFill>
              </a:rPr>
              <a:t>Какво е тормоз?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FB8D-7C03-4644-9EBE-C847AD79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400"/>
              <a:t>Тормозещият или насилникът почти винаги е наясно, че причинява физическа или душевна болка; кара жертвата си да се чуства зле и именно това е целта му. Този, който тормози рядко има чувството, че върши нещо нередно. Обикновено си мисли, че жертвата си го заслужава или го предизвиква да се държи така с нея. </a:t>
            </a:r>
          </a:p>
        </p:txBody>
      </p:sp>
    </p:spTree>
    <p:extLst>
      <p:ext uri="{BB962C8B-B14F-4D97-AF65-F5344CB8AC3E}">
        <p14:creationId xmlns:p14="http://schemas.microsoft.com/office/powerpoint/2010/main" val="84659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FA5ED-D6B7-470E-849A-EA0C5C65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bg-BG" sz="4000">
                <a:solidFill>
                  <a:srgbClr val="FFFFFF"/>
                </a:solidFill>
              </a:rPr>
              <a:t>Видове тормоз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55FD-EB11-4EE3-8672-64DAC3C0E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bg-BG" sz="2200" b="1" i="1" dirty="0"/>
              <a:t>Физически тормоз </a:t>
            </a:r>
            <a:r>
              <a:rPr lang="bg-BG" sz="2200" dirty="0"/>
              <a:t>– биене; ритане, блъскане; тук се отнася и счупване, повреждане на лични вещи.</a:t>
            </a:r>
          </a:p>
          <a:p>
            <a:r>
              <a:rPr lang="bg-BG" sz="2200" b="1" i="1" dirty="0"/>
              <a:t>Вербален тормоз </a:t>
            </a:r>
            <a:r>
              <a:rPr lang="bg-BG" sz="2200" dirty="0"/>
              <a:t>– включва словесни изрази, които имат за цел да унижат и оскърбят на база пол, религия, раса, увреждане или друго, с което се подчертава различие от останалите. Включва обиди, подигравки, прякори, заплашване.</a:t>
            </a:r>
          </a:p>
          <a:p>
            <a:r>
              <a:rPr lang="bg-BG" sz="2200" b="1" i="1" dirty="0"/>
              <a:t>Психически тормоз</a:t>
            </a:r>
            <a:r>
              <a:rPr lang="bg-BG" sz="2200" dirty="0"/>
              <a:t> – подмятания, заплашителни погледи и др.</a:t>
            </a:r>
          </a:p>
          <a:p>
            <a:r>
              <a:rPr lang="bg-BG" sz="2200" b="1" i="1" dirty="0"/>
              <a:t>Социален тормоз </a:t>
            </a:r>
            <a:r>
              <a:rPr lang="bg-BG" sz="2200" dirty="0"/>
              <a:t>– поставяне на някого в социална изолация (не го канят да игаре, на разходка...); </a:t>
            </a:r>
            <a:r>
              <a:rPr lang="ru-RU" sz="2200" dirty="0"/>
              <a:t>околните се настройват срещу жертвата; </a:t>
            </a:r>
            <a:r>
              <a:rPr lang="bg-BG" sz="2200" dirty="0"/>
              <a:t>говорене зад гърба на жертвата и разпространяване на лъжи и слухове. </a:t>
            </a:r>
          </a:p>
        </p:txBody>
      </p:sp>
    </p:spTree>
    <p:extLst>
      <p:ext uri="{BB962C8B-B14F-4D97-AF65-F5344CB8AC3E}">
        <p14:creationId xmlns:p14="http://schemas.microsoft.com/office/powerpoint/2010/main" val="30172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A8D59-25DC-4C3D-B6BA-BCB26B22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bg-BG" sz="3700">
                <a:solidFill>
                  <a:srgbClr val="FFFFFF"/>
                </a:solidFill>
              </a:rPr>
              <a:t>Кибертормоз...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3427-48E9-4AFA-8600-D9C3D48E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bg-BG" sz="2400" dirty="0"/>
              <a:t>Тормозът може да се прояви не само във физическа среда (реална среда), но и във въртуалното пространство, т. нар. кибертормоз.</a:t>
            </a:r>
          </a:p>
        </p:txBody>
      </p:sp>
    </p:spTree>
    <p:extLst>
      <p:ext uri="{BB962C8B-B14F-4D97-AF65-F5344CB8AC3E}">
        <p14:creationId xmlns:p14="http://schemas.microsoft.com/office/powerpoint/2010/main" val="79475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900</Words>
  <Application>Microsoft Office PowerPoint</Application>
  <PresentationFormat>Widescreen</PresentationFormat>
  <Paragraphs>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Office Theme</vt:lpstr>
      <vt:lpstr>Office тема</vt:lpstr>
      <vt:lpstr>PowerPoint Presentation</vt:lpstr>
      <vt:lpstr>Въпроси за дискусия</vt:lpstr>
      <vt:lpstr>Какво представлява кибертормозът?</vt:lpstr>
      <vt:lpstr>Агресия...</vt:lpstr>
      <vt:lpstr>ТОРМОЗ ВИДОВЕ ТОРМОЗ</vt:lpstr>
      <vt:lpstr>Какво е тормоз? (Olweus, 1993)</vt:lpstr>
      <vt:lpstr>Какво е тормоз? </vt:lpstr>
      <vt:lpstr>Видове тормоз</vt:lpstr>
      <vt:lpstr>Кибертормоз...</vt:lpstr>
      <vt:lpstr>Какво е кибертормоз? </vt:lpstr>
      <vt:lpstr>Основни форми на кибертормоз </vt:lpstr>
      <vt:lpstr>Основни форми на кибертормоз </vt:lpstr>
      <vt:lpstr>Кибернасилие и киберпрестъпление</vt:lpstr>
      <vt:lpstr>УЧЕНИЦИ, ЗАПОМНЕТЕ... </vt:lpstr>
      <vt:lpstr>ПОСЛЕДИЦИ ОТ КИБЕРТОРМОЗА </vt:lpstr>
      <vt:lpstr>ПРАВИЛА ЗА ПОВЕДЕНИЕ ПРИ КИБЕРТОРМОЗ</vt:lpstr>
      <vt:lpstr>Какво да (не)правя: </vt:lpstr>
      <vt:lpstr>Умееш ли да изпълняваш правила и указания?</vt:lpstr>
      <vt:lpstr>Кръстословица</vt:lpstr>
      <vt:lpstr>PowerPoint Presentation</vt:lpstr>
      <vt:lpstr>БЛАГОДАРЯ!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Мария Калинова</dc:creator>
  <cp:lastModifiedBy>Мария М. Калинова</cp:lastModifiedBy>
  <cp:revision>21</cp:revision>
  <dcterms:created xsi:type="dcterms:W3CDTF">2021-09-26T10:18:15Z</dcterms:created>
  <dcterms:modified xsi:type="dcterms:W3CDTF">2022-01-17T17:59:24Z</dcterms:modified>
</cp:coreProperties>
</file>