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2C05F-4FB1-4C64-86DF-3F646B67148A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679C9C-7EBE-4153-8608-A7FF1D60A046}">
      <dgm:prSet/>
      <dgm:spPr/>
      <dgm:t>
        <a:bodyPr/>
        <a:lstStyle/>
        <a:p>
          <a:r>
            <a:rPr lang="bg-BG"/>
            <a:t>ПАСИВНО</a:t>
          </a:r>
          <a:endParaRPr lang="en-US"/>
        </a:p>
      </dgm:t>
    </dgm:pt>
    <dgm:pt modelId="{B1BD2B2D-4932-48EF-A30D-98B44A77D898}" type="parTrans" cxnId="{A527305E-74F6-4FAA-B60A-EAF24AA78D0A}">
      <dgm:prSet/>
      <dgm:spPr/>
      <dgm:t>
        <a:bodyPr/>
        <a:lstStyle/>
        <a:p>
          <a:endParaRPr lang="en-US"/>
        </a:p>
      </dgm:t>
    </dgm:pt>
    <dgm:pt modelId="{CCE9CA62-15D4-4C08-9790-D7258634B98D}" type="sibTrans" cxnId="{A527305E-74F6-4FAA-B60A-EAF24AA78D0A}">
      <dgm:prSet/>
      <dgm:spPr/>
      <dgm:t>
        <a:bodyPr/>
        <a:lstStyle/>
        <a:p>
          <a:endParaRPr lang="en-US"/>
        </a:p>
      </dgm:t>
    </dgm:pt>
    <dgm:pt modelId="{4F2C61BB-84F8-4DD5-9CD7-D24FE5CF3D92}">
      <dgm:prSet/>
      <dgm:spPr/>
      <dgm:t>
        <a:bodyPr/>
        <a:lstStyle/>
        <a:p>
          <a:r>
            <a:rPr lang="bg-BG"/>
            <a:t>АГРЕСИВНО</a:t>
          </a:r>
          <a:endParaRPr lang="en-US"/>
        </a:p>
      </dgm:t>
    </dgm:pt>
    <dgm:pt modelId="{634492C5-5E6D-43BA-8384-2E8F737ACC4F}" type="parTrans" cxnId="{97091505-FE1E-41F9-BFC5-C6E0FC60F269}">
      <dgm:prSet/>
      <dgm:spPr/>
      <dgm:t>
        <a:bodyPr/>
        <a:lstStyle/>
        <a:p>
          <a:endParaRPr lang="en-US"/>
        </a:p>
      </dgm:t>
    </dgm:pt>
    <dgm:pt modelId="{E5D049ED-9FEE-48FB-86C7-90851E5FB1DD}" type="sibTrans" cxnId="{97091505-FE1E-41F9-BFC5-C6E0FC60F269}">
      <dgm:prSet/>
      <dgm:spPr/>
      <dgm:t>
        <a:bodyPr/>
        <a:lstStyle/>
        <a:p>
          <a:endParaRPr lang="en-US"/>
        </a:p>
      </dgm:t>
    </dgm:pt>
    <dgm:pt modelId="{03815DA8-D0C6-4D12-8A7C-6A704CD2C4D5}">
      <dgm:prSet/>
      <dgm:spPr/>
      <dgm:t>
        <a:bodyPr/>
        <a:lstStyle/>
        <a:p>
          <a:r>
            <a:rPr lang="bg-BG"/>
            <a:t>СЕБЕУТВЪРЖДАВАЩО</a:t>
          </a:r>
          <a:endParaRPr lang="en-US"/>
        </a:p>
      </dgm:t>
    </dgm:pt>
    <dgm:pt modelId="{84A0F5BD-15A7-4024-A46D-8D1B8DA18CBB}" type="parTrans" cxnId="{77094B13-33CA-491D-8240-CB9C7EB95BEC}">
      <dgm:prSet/>
      <dgm:spPr/>
      <dgm:t>
        <a:bodyPr/>
        <a:lstStyle/>
        <a:p>
          <a:endParaRPr lang="en-US"/>
        </a:p>
      </dgm:t>
    </dgm:pt>
    <dgm:pt modelId="{19997873-2172-4724-A6E8-1A57FD390BEA}" type="sibTrans" cxnId="{77094B13-33CA-491D-8240-CB9C7EB95BEC}">
      <dgm:prSet/>
      <dgm:spPr/>
      <dgm:t>
        <a:bodyPr/>
        <a:lstStyle/>
        <a:p>
          <a:endParaRPr lang="en-US"/>
        </a:p>
      </dgm:t>
    </dgm:pt>
    <dgm:pt modelId="{05D01286-3263-4052-B5E5-E89B361F9F3E}" type="pres">
      <dgm:prSet presAssocID="{9232C05F-4FB1-4C64-86DF-3F646B6714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72866-9F1C-424E-9741-E50B47E4CBDA}" type="pres">
      <dgm:prSet presAssocID="{F1679C9C-7EBE-4153-8608-A7FF1D60A046}" presName="root" presStyleCnt="0"/>
      <dgm:spPr/>
    </dgm:pt>
    <dgm:pt modelId="{625F68DD-64D7-4D47-A45A-5C5CB1BABCEF}" type="pres">
      <dgm:prSet presAssocID="{F1679C9C-7EBE-4153-8608-A7FF1D60A046}" presName="rootComposite" presStyleCnt="0"/>
      <dgm:spPr/>
    </dgm:pt>
    <dgm:pt modelId="{35D33C91-CC40-4A91-9D48-86197DD32DC2}" type="pres">
      <dgm:prSet presAssocID="{F1679C9C-7EBE-4153-8608-A7FF1D60A046}" presName="rootText" presStyleLbl="node1" presStyleIdx="0" presStyleCnt="3"/>
      <dgm:spPr/>
    </dgm:pt>
    <dgm:pt modelId="{0F7AB60F-85E3-4A90-89CA-873DA7358CEE}" type="pres">
      <dgm:prSet presAssocID="{F1679C9C-7EBE-4153-8608-A7FF1D60A046}" presName="rootConnector" presStyleLbl="node1" presStyleIdx="0" presStyleCnt="3"/>
      <dgm:spPr/>
    </dgm:pt>
    <dgm:pt modelId="{C3CB6BA6-E287-4F0A-8FD4-DAFA9FFB0595}" type="pres">
      <dgm:prSet presAssocID="{F1679C9C-7EBE-4153-8608-A7FF1D60A046}" presName="childShape" presStyleCnt="0"/>
      <dgm:spPr/>
    </dgm:pt>
    <dgm:pt modelId="{95FA908A-6548-41B4-8581-C8E898572CDB}" type="pres">
      <dgm:prSet presAssocID="{4F2C61BB-84F8-4DD5-9CD7-D24FE5CF3D92}" presName="root" presStyleCnt="0"/>
      <dgm:spPr/>
    </dgm:pt>
    <dgm:pt modelId="{DF5B1B78-6038-4E1E-9868-E21A3B49628C}" type="pres">
      <dgm:prSet presAssocID="{4F2C61BB-84F8-4DD5-9CD7-D24FE5CF3D92}" presName="rootComposite" presStyleCnt="0"/>
      <dgm:spPr/>
    </dgm:pt>
    <dgm:pt modelId="{D07CFF4A-C90A-4722-9B8D-93F50FC16213}" type="pres">
      <dgm:prSet presAssocID="{4F2C61BB-84F8-4DD5-9CD7-D24FE5CF3D92}" presName="rootText" presStyleLbl="node1" presStyleIdx="1" presStyleCnt="3"/>
      <dgm:spPr/>
    </dgm:pt>
    <dgm:pt modelId="{F391716A-0168-4231-98AD-AFA28CD332C2}" type="pres">
      <dgm:prSet presAssocID="{4F2C61BB-84F8-4DD5-9CD7-D24FE5CF3D92}" presName="rootConnector" presStyleLbl="node1" presStyleIdx="1" presStyleCnt="3"/>
      <dgm:spPr/>
    </dgm:pt>
    <dgm:pt modelId="{25AD4160-9385-4910-8C55-FFACBA870D60}" type="pres">
      <dgm:prSet presAssocID="{4F2C61BB-84F8-4DD5-9CD7-D24FE5CF3D92}" presName="childShape" presStyleCnt="0"/>
      <dgm:spPr/>
    </dgm:pt>
    <dgm:pt modelId="{6953D979-EA98-4C08-80AA-4723174A1C57}" type="pres">
      <dgm:prSet presAssocID="{03815DA8-D0C6-4D12-8A7C-6A704CD2C4D5}" presName="root" presStyleCnt="0"/>
      <dgm:spPr/>
    </dgm:pt>
    <dgm:pt modelId="{689F0236-7B48-47F2-A7F9-4A1F5FCF40F8}" type="pres">
      <dgm:prSet presAssocID="{03815DA8-D0C6-4D12-8A7C-6A704CD2C4D5}" presName="rootComposite" presStyleCnt="0"/>
      <dgm:spPr/>
    </dgm:pt>
    <dgm:pt modelId="{72B87D70-6161-4056-865B-9560CF013008}" type="pres">
      <dgm:prSet presAssocID="{03815DA8-D0C6-4D12-8A7C-6A704CD2C4D5}" presName="rootText" presStyleLbl="node1" presStyleIdx="2" presStyleCnt="3"/>
      <dgm:spPr/>
    </dgm:pt>
    <dgm:pt modelId="{E0D36F38-20B9-40D7-814A-E9663B3F87A9}" type="pres">
      <dgm:prSet presAssocID="{03815DA8-D0C6-4D12-8A7C-6A704CD2C4D5}" presName="rootConnector" presStyleLbl="node1" presStyleIdx="2" presStyleCnt="3"/>
      <dgm:spPr/>
    </dgm:pt>
    <dgm:pt modelId="{F543A1F0-6D74-4559-912A-6CAA910EAFD8}" type="pres">
      <dgm:prSet presAssocID="{03815DA8-D0C6-4D12-8A7C-6A704CD2C4D5}" presName="childShape" presStyleCnt="0"/>
      <dgm:spPr/>
    </dgm:pt>
  </dgm:ptLst>
  <dgm:cxnLst>
    <dgm:cxn modelId="{97091505-FE1E-41F9-BFC5-C6E0FC60F269}" srcId="{9232C05F-4FB1-4C64-86DF-3F646B67148A}" destId="{4F2C61BB-84F8-4DD5-9CD7-D24FE5CF3D92}" srcOrd="1" destOrd="0" parTransId="{634492C5-5E6D-43BA-8384-2E8F737ACC4F}" sibTransId="{E5D049ED-9FEE-48FB-86C7-90851E5FB1DD}"/>
    <dgm:cxn modelId="{77094B13-33CA-491D-8240-CB9C7EB95BEC}" srcId="{9232C05F-4FB1-4C64-86DF-3F646B67148A}" destId="{03815DA8-D0C6-4D12-8A7C-6A704CD2C4D5}" srcOrd="2" destOrd="0" parTransId="{84A0F5BD-15A7-4024-A46D-8D1B8DA18CBB}" sibTransId="{19997873-2172-4724-A6E8-1A57FD390BEA}"/>
    <dgm:cxn modelId="{701C4D3A-2D2F-41EC-85C5-C8E9F803BAF3}" type="presOf" srcId="{03815DA8-D0C6-4D12-8A7C-6A704CD2C4D5}" destId="{E0D36F38-20B9-40D7-814A-E9663B3F87A9}" srcOrd="1" destOrd="0" presId="urn:microsoft.com/office/officeart/2005/8/layout/hierarchy3"/>
    <dgm:cxn modelId="{BEAF433D-32D3-4AEC-AEC3-51EBDCB64BA3}" type="presOf" srcId="{F1679C9C-7EBE-4153-8608-A7FF1D60A046}" destId="{0F7AB60F-85E3-4A90-89CA-873DA7358CEE}" srcOrd="1" destOrd="0" presId="urn:microsoft.com/office/officeart/2005/8/layout/hierarchy3"/>
    <dgm:cxn modelId="{A527305E-74F6-4FAA-B60A-EAF24AA78D0A}" srcId="{9232C05F-4FB1-4C64-86DF-3F646B67148A}" destId="{F1679C9C-7EBE-4153-8608-A7FF1D60A046}" srcOrd="0" destOrd="0" parTransId="{B1BD2B2D-4932-48EF-A30D-98B44A77D898}" sibTransId="{CCE9CA62-15D4-4C08-9790-D7258634B98D}"/>
    <dgm:cxn modelId="{D649C873-2506-4741-A844-453E50A0559B}" type="presOf" srcId="{9232C05F-4FB1-4C64-86DF-3F646B67148A}" destId="{05D01286-3263-4052-B5E5-E89B361F9F3E}" srcOrd="0" destOrd="0" presId="urn:microsoft.com/office/officeart/2005/8/layout/hierarchy3"/>
    <dgm:cxn modelId="{8162DA8B-2B61-4F33-BA4D-A71FD717CC58}" type="presOf" srcId="{4F2C61BB-84F8-4DD5-9CD7-D24FE5CF3D92}" destId="{F391716A-0168-4231-98AD-AFA28CD332C2}" srcOrd="1" destOrd="0" presId="urn:microsoft.com/office/officeart/2005/8/layout/hierarchy3"/>
    <dgm:cxn modelId="{3AD402AD-25CD-4CE3-A3A7-1811957E4BF5}" type="presOf" srcId="{03815DA8-D0C6-4D12-8A7C-6A704CD2C4D5}" destId="{72B87D70-6161-4056-865B-9560CF013008}" srcOrd="0" destOrd="0" presId="urn:microsoft.com/office/officeart/2005/8/layout/hierarchy3"/>
    <dgm:cxn modelId="{28529BB2-FC7C-438A-B5B0-0B67DD9205DD}" type="presOf" srcId="{4F2C61BB-84F8-4DD5-9CD7-D24FE5CF3D92}" destId="{D07CFF4A-C90A-4722-9B8D-93F50FC16213}" srcOrd="0" destOrd="0" presId="urn:microsoft.com/office/officeart/2005/8/layout/hierarchy3"/>
    <dgm:cxn modelId="{0558ECF3-28CD-4720-9087-B2C809DEF7D1}" type="presOf" srcId="{F1679C9C-7EBE-4153-8608-A7FF1D60A046}" destId="{35D33C91-CC40-4A91-9D48-86197DD32DC2}" srcOrd="0" destOrd="0" presId="urn:microsoft.com/office/officeart/2005/8/layout/hierarchy3"/>
    <dgm:cxn modelId="{0B778B51-F61E-4E08-BAAE-671852E6BE36}" type="presParOf" srcId="{05D01286-3263-4052-B5E5-E89B361F9F3E}" destId="{8E972866-9F1C-424E-9741-E50B47E4CBDA}" srcOrd="0" destOrd="0" presId="urn:microsoft.com/office/officeart/2005/8/layout/hierarchy3"/>
    <dgm:cxn modelId="{22EA5C25-70AD-496B-88B7-05C5CE25AC02}" type="presParOf" srcId="{8E972866-9F1C-424E-9741-E50B47E4CBDA}" destId="{625F68DD-64D7-4D47-A45A-5C5CB1BABCEF}" srcOrd="0" destOrd="0" presId="urn:microsoft.com/office/officeart/2005/8/layout/hierarchy3"/>
    <dgm:cxn modelId="{7ADC8DCF-F6DA-4892-AFBD-946CE2041F9B}" type="presParOf" srcId="{625F68DD-64D7-4D47-A45A-5C5CB1BABCEF}" destId="{35D33C91-CC40-4A91-9D48-86197DD32DC2}" srcOrd="0" destOrd="0" presId="urn:microsoft.com/office/officeart/2005/8/layout/hierarchy3"/>
    <dgm:cxn modelId="{248B04B9-D3B0-499F-B7C4-034F23A190CE}" type="presParOf" srcId="{625F68DD-64D7-4D47-A45A-5C5CB1BABCEF}" destId="{0F7AB60F-85E3-4A90-89CA-873DA7358CEE}" srcOrd="1" destOrd="0" presId="urn:microsoft.com/office/officeart/2005/8/layout/hierarchy3"/>
    <dgm:cxn modelId="{9549496A-D069-4801-A2C0-DB174AF940CB}" type="presParOf" srcId="{8E972866-9F1C-424E-9741-E50B47E4CBDA}" destId="{C3CB6BA6-E287-4F0A-8FD4-DAFA9FFB0595}" srcOrd="1" destOrd="0" presId="urn:microsoft.com/office/officeart/2005/8/layout/hierarchy3"/>
    <dgm:cxn modelId="{16CB0329-D6B7-4CA6-A776-532AE6123623}" type="presParOf" srcId="{05D01286-3263-4052-B5E5-E89B361F9F3E}" destId="{95FA908A-6548-41B4-8581-C8E898572CDB}" srcOrd="1" destOrd="0" presId="urn:microsoft.com/office/officeart/2005/8/layout/hierarchy3"/>
    <dgm:cxn modelId="{C5169C09-87B4-4EAF-A737-993D0573DB47}" type="presParOf" srcId="{95FA908A-6548-41B4-8581-C8E898572CDB}" destId="{DF5B1B78-6038-4E1E-9868-E21A3B49628C}" srcOrd="0" destOrd="0" presId="urn:microsoft.com/office/officeart/2005/8/layout/hierarchy3"/>
    <dgm:cxn modelId="{C6EAC530-DFDB-4D8B-A6A2-39557DE267C8}" type="presParOf" srcId="{DF5B1B78-6038-4E1E-9868-E21A3B49628C}" destId="{D07CFF4A-C90A-4722-9B8D-93F50FC16213}" srcOrd="0" destOrd="0" presId="urn:microsoft.com/office/officeart/2005/8/layout/hierarchy3"/>
    <dgm:cxn modelId="{A5B21F84-3036-4773-A226-048A35FCC23C}" type="presParOf" srcId="{DF5B1B78-6038-4E1E-9868-E21A3B49628C}" destId="{F391716A-0168-4231-98AD-AFA28CD332C2}" srcOrd="1" destOrd="0" presId="urn:microsoft.com/office/officeart/2005/8/layout/hierarchy3"/>
    <dgm:cxn modelId="{781B2919-A302-44B3-A616-ACDD3403672A}" type="presParOf" srcId="{95FA908A-6548-41B4-8581-C8E898572CDB}" destId="{25AD4160-9385-4910-8C55-FFACBA870D60}" srcOrd="1" destOrd="0" presId="urn:microsoft.com/office/officeart/2005/8/layout/hierarchy3"/>
    <dgm:cxn modelId="{E1BB3671-F19E-4503-ADC7-C9A8062E10B2}" type="presParOf" srcId="{05D01286-3263-4052-B5E5-E89B361F9F3E}" destId="{6953D979-EA98-4C08-80AA-4723174A1C57}" srcOrd="2" destOrd="0" presId="urn:microsoft.com/office/officeart/2005/8/layout/hierarchy3"/>
    <dgm:cxn modelId="{94F9CF97-BC75-418D-9D85-BE7D051D6FA5}" type="presParOf" srcId="{6953D979-EA98-4C08-80AA-4723174A1C57}" destId="{689F0236-7B48-47F2-A7F9-4A1F5FCF40F8}" srcOrd="0" destOrd="0" presId="urn:microsoft.com/office/officeart/2005/8/layout/hierarchy3"/>
    <dgm:cxn modelId="{23506308-313B-4150-ACB3-A3E72CE5E79E}" type="presParOf" srcId="{689F0236-7B48-47F2-A7F9-4A1F5FCF40F8}" destId="{72B87D70-6161-4056-865B-9560CF013008}" srcOrd="0" destOrd="0" presId="urn:microsoft.com/office/officeart/2005/8/layout/hierarchy3"/>
    <dgm:cxn modelId="{D507D05D-890D-4155-AA5F-F922BC3DDBD7}" type="presParOf" srcId="{689F0236-7B48-47F2-A7F9-4A1F5FCF40F8}" destId="{E0D36F38-20B9-40D7-814A-E9663B3F87A9}" srcOrd="1" destOrd="0" presId="urn:microsoft.com/office/officeart/2005/8/layout/hierarchy3"/>
    <dgm:cxn modelId="{36CDA3EB-B127-4DDA-A732-1BF7F5CAD664}" type="presParOf" srcId="{6953D979-EA98-4C08-80AA-4723174A1C57}" destId="{F543A1F0-6D74-4559-912A-6CAA910EAFD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54E59-3BA3-48C7-ADFF-66F7BE7EA5B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C88E0-5934-4293-B70B-4F6DB03A3725}">
      <dgm:prSet/>
      <dgm:spPr/>
      <dgm:t>
        <a:bodyPr/>
        <a:lstStyle/>
        <a:p>
          <a:r>
            <a:rPr lang="bg-BG" dirty="0"/>
            <a:t>Кой е най-често срещаният модел на поведение, който наблюдаваме около нас в нашето ежедневие – себеутвърждаващ, пасивен или агресивен?</a:t>
          </a:r>
          <a:endParaRPr lang="en-US" dirty="0"/>
        </a:p>
      </dgm:t>
    </dgm:pt>
    <dgm:pt modelId="{38A4EC19-71F0-4B8A-9316-F91896F44E47}" type="parTrans" cxnId="{47C4F769-7AA4-4947-B873-2989CB1FAD04}">
      <dgm:prSet/>
      <dgm:spPr/>
      <dgm:t>
        <a:bodyPr/>
        <a:lstStyle/>
        <a:p>
          <a:endParaRPr lang="en-US"/>
        </a:p>
      </dgm:t>
    </dgm:pt>
    <dgm:pt modelId="{366DE0DD-C94D-450E-828D-3EB575B0C1AB}" type="sibTrans" cxnId="{47C4F769-7AA4-4947-B873-2989CB1FAD04}">
      <dgm:prSet/>
      <dgm:spPr/>
      <dgm:t>
        <a:bodyPr/>
        <a:lstStyle/>
        <a:p>
          <a:endParaRPr lang="en-US"/>
        </a:p>
      </dgm:t>
    </dgm:pt>
    <dgm:pt modelId="{E92067FE-42EB-4F50-946C-4B630D563130}">
      <dgm:prSet/>
      <dgm:spPr/>
      <dgm:t>
        <a:bodyPr/>
        <a:lstStyle/>
        <a:p>
          <a:r>
            <a:rPr lang="bg-BG"/>
            <a:t>С какво себеутвърждаващото поведение е по-добро от пасивното и агресивното?</a:t>
          </a:r>
          <a:endParaRPr lang="en-US"/>
        </a:p>
      </dgm:t>
    </dgm:pt>
    <dgm:pt modelId="{14D3DB38-55DC-49F5-A198-7088DB661705}" type="parTrans" cxnId="{2B61226C-4126-4970-BC01-5D3B08B19563}">
      <dgm:prSet/>
      <dgm:spPr/>
      <dgm:t>
        <a:bodyPr/>
        <a:lstStyle/>
        <a:p>
          <a:endParaRPr lang="en-US"/>
        </a:p>
      </dgm:t>
    </dgm:pt>
    <dgm:pt modelId="{6B293D45-929B-498A-A633-43E9F2D30928}" type="sibTrans" cxnId="{2B61226C-4126-4970-BC01-5D3B08B19563}">
      <dgm:prSet/>
      <dgm:spPr/>
      <dgm:t>
        <a:bodyPr/>
        <a:lstStyle/>
        <a:p>
          <a:endParaRPr lang="en-US"/>
        </a:p>
      </dgm:t>
    </dgm:pt>
    <dgm:pt modelId="{F5BF40ED-2F05-4C7E-AF4D-4DC5AB69B2C2}" type="pres">
      <dgm:prSet presAssocID="{E4A54E59-3BA3-48C7-ADFF-66F7BE7EA5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FA7DB3-146D-4611-B08E-4D66C1E59A41}" type="pres">
      <dgm:prSet presAssocID="{A74C88E0-5934-4293-B70B-4F6DB03A3725}" presName="hierRoot1" presStyleCnt="0"/>
      <dgm:spPr/>
    </dgm:pt>
    <dgm:pt modelId="{302263E3-6E81-4141-B584-05FCA0D87CE7}" type="pres">
      <dgm:prSet presAssocID="{A74C88E0-5934-4293-B70B-4F6DB03A3725}" presName="composite" presStyleCnt="0"/>
      <dgm:spPr/>
    </dgm:pt>
    <dgm:pt modelId="{FE8F298E-4B79-4CA5-8191-99D52FF981F7}" type="pres">
      <dgm:prSet presAssocID="{A74C88E0-5934-4293-B70B-4F6DB03A3725}" presName="background" presStyleLbl="node0" presStyleIdx="0" presStyleCnt="2"/>
      <dgm:spPr/>
    </dgm:pt>
    <dgm:pt modelId="{D3B04810-DF0A-4F3F-B0BB-75B40A7F1B4C}" type="pres">
      <dgm:prSet presAssocID="{A74C88E0-5934-4293-B70B-4F6DB03A3725}" presName="text" presStyleLbl="fgAcc0" presStyleIdx="0" presStyleCnt="2">
        <dgm:presLayoutVars>
          <dgm:chPref val="3"/>
        </dgm:presLayoutVars>
      </dgm:prSet>
      <dgm:spPr/>
    </dgm:pt>
    <dgm:pt modelId="{D73A6834-180B-4600-B76D-CB07093522E7}" type="pres">
      <dgm:prSet presAssocID="{A74C88E0-5934-4293-B70B-4F6DB03A3725}" presName="hierChild2" presStyleCnt="0"/>
      <dgm:spPr/>
    </dgm:pt>
    <dgm:pt modelId="{84C78023-A4EB-4207-9F2D-8D62118361C2}" type="pres">
      <dgm:prSet presAssocID="{E92067FE-42EB-4F50-946C-4B630D563130}" presName="hierRoot1" presStyleCnt="0"/>
      <dgm:spPr/>
    </dgm:pt>
    <dgm:pt modelId="{0128D11B-F25E-40BA-87A5-91E2BBBD3800}" type="pres">
      <dgm:prSet presAssocID="{E92067FE-42EB-4F50-946C-4B630D563130}" presName="composite" presStyleCnt="0"/>
      <dgm:spPr/>
    </dgm:pt>
    <dgm:pt modelId="{7B85470C-718B-4F8B-A02D-10EB414BFAE5}" type="pres">
      <dgm:prSet presAssocID="{E92067FE-42EB-4F50-946C-4B630D563130}" presName="background" presStyleLbl="node0" presStyleIdx="1" presStyleCnt="2"/>
      <dgm:spPr/>
    </dgm:pt>
    <dgm:pt modelId="{D15AABE9-213C-4023-BF5B-5C6C1E56400E}" type="pres">
      <dgm:prSet presAssocID="{E92067FE-42EB-4F50-946C-4B630D563130}" presName="text" presStyleLbl="fgAcc0" presStyleIdx="1" presStyleCnt="2">
        <dgm:presLayoutVars>
          <dgm:chPref val="3"/>
        </dgm:presLayoutVars>
      </dgm:prSet>
      <dgm:spPr/>
    </dgm:pt>
    <dgm:pt modelId="{CB3515F3-0FC6-4FC4-8578-1A50AB647B39}" type="pres">
      <dgm:prSet presAssocID="{E92067FE-42EB-4F50-946C-4B630D563130}" presName="hierChild2" presStyleCnt="0"/>
      <dgm:spPr/>
    </dgm:pt>
  </dgm:ptLst>
  <dgm:cxnLst>
    <dgm:cxn modelId="{47C4F769-7AA4-4947-B873-2989CB1FAD04}" srcId="{E4A54E59-3BA3-48C7-ADFF-66F7BE7EA5BB}" destId="{A74C88E0-5934-4293-B70B-4F6DB03A3725}" srcOrd="0" destOrd="0" parTransId="{38A4EC19-71F0-4B8A-9316-F91896F44E47}" sibTransId="{366DE0DD-C94D-450E-828D-3EB575B0C1AB}"/>
    <dgm:cxn modelId="{2B61226C-4126-4970-BC01-5D3B08B19563}" srcId="{E4A54E59-3BA3-48C7-ADFF-66F7BE7EA5BB}" destId="{E92067FE-42EB-4F50-946C-4B630D563130}" srcOrd="1" destOrd="0" parTransId="{14D3DB38-55DC-49F5-A198-7088DB661705}" sibTransId="{6B293D45-929B-498A-A633-43E9F2D30928}"/>
    <dgm:cxn modelId="{4A49E395-CFE2-4900-8A20-C8CA400BFC47}" type="presOf" srcId="{A74C88E0-5934-4293-B70B-4F6DB03A3725}" destId="{D3B04810-DF0A-4F3F-B0BB-75B40A7F1B4C}" srcOrd="0" destOrd="0" presId="urn:microsoft.com/office/officeart/2005/8/layout/hierarchy1"/>
    <dgm:cxn modelId="{F3E9E6A8-4AC9-4556-9D1C-0FB46DD639B6}" type="presOf" srcId="{E92067FE-42EB-4F50-946C-4B630D563130}" destId="{D15AABE9-213C-4023-BF5B-5C6C1E56400E}" srcOrd="0" destOrd="0" presId="urn:microsoft.com/office/officeart/2005/8/layout/hierarchy1"/>
    <dgm:cxn modelId="{5C130FCE-90FF-438E-97EF-30C275BC7320}" type="presOf" srcId="{E4A54E59-3BA3-48C7-ADFF-66F7BE7EA5BB}" destId="{F5BF40ED-2F05-4C7E-AF4D-4DC5AB69B2C2}" srcOrd="0" destOrd="0" presId="urn:microsoft.com/office/officeart/2005/8/layout/hierarchy1"/>
    <dgm:cxn modelId="{0C7704A8-7653-4DB9-A095-EEA34D1B5C3E}" type="presParOf" srcId="{F5BF40ED-2F05-4C7E-AF4D-4DC5AB69B2C2}" destId="{BFFA7DB3-146D-4611-B08E-4D66C1E59A41}" srcOrd="0" destOrd="0" presId="urn:microsoft.com/office/officeart/2005/8/layout/hierarchy1"/>
    <dgm:cxn modelId="{AF19B9ED-7D9C-496A-87D6-B71556199289}" type="presParOf" srcId="{BFFA7DB3-146D-4611-B08E-4D66C1E59A41}" destId="{302263E3-6E81-4141-B584-05FCA0D87CE7}" srcOrd="0" destOrd="0" presId="urn:microsoft.com/office/officeart/2005/8/layout/hierarchy1"/>
    <dgm:cxn modelId="{D4DA3091-6B2D-4422-A1B6-1955C5EFBADA}" type="presParOf" srcId="{302263E3-6E81-4141-B584-05FCA0D87CE7}" destId="{FE8F298E-4B79-4CA5-8191-99D52FF981F7}" srcOrd="0" destOrd="0" presId="urn:microsoft.com/office/officeart/2005/8/layout/hierarchy1"/>
    <dgm:cxn modelId="{B8DE021B-475B-4FCB-BA98-729D36B26716}" type="presParOf" srcId="{302263E3-6E81-4141-B584-05FCA0D87CE7}" destId="{D3B04810-DF0A-4F3F-B0BB-75B40A7F1B4C}" srcOrd="1" destOrd="0" presId="urn:microsoft.com/office/officeart/2005/8/layout/hierarchy1"/>
    <dgm:cxn modelId="{3321A79F-BFFF-43BC-BA6C-88387953E8BD}" type="presParOf" srcId="{BFFA7DB3-146D-4611-B08E-4D66C1E59A41}" destId="{D73A6834-180B-4600-B76D-CB07093522E7}" srcOrd="1" destOrd="0" presId="urn:microsoft.com/office/officeart/2005/8/layout/hierarchy1"/>
    <dgm:cxn modelId="{D45A9242-3053-4E51-A32E-8C81BAB15AF7}" type="presParOf" srcId="{F5BF40ED-2F05-4C7E-AF4D-4DC5AB69B2C2}" destId="{84C78023-A4EB-4207-9F2D-8D62118361C2}" srcOrd="1" destOrd="0" presId="urn:microsoft.com/office/officeart/2005/8/layout/hierarchy1"/>
    <dgm:cxn modelId="{EADFA803-1F52-4074-9573-5CBFFBF352E8}" type="presParOf" srcId="{84C78023-A4EB-4207-9F2D-8D62118361C2}" destId="{0128D11B-F25E-40BA-87A5-91E2BBBD3800}" srcOrd="0" destOrd="0" presId="urn:microsoft.com/office/officeart/2005/8/layout/hierarchy1"/>
    <dgm:cxn modelId="{FE57BA16-B4DC-44E2-B794-D20BEA172985}" type="presParOf" srcId="{0128D11B-F25E-40BA-87A5-91E2BBBD3800}" destId="{7B85470C-718B-4F8B-A02D-10EB414BFAE5}" srcOrd="0" destOrd="0" presId="urn:microsoft.com/office/officeart/2005/8/layout/hierarchy1"/>
    <dgm:cxn modelId="{71BED75D-A3B8-4A89-9768-126BB3D63A2D}" type="presParOf" srcId="{0128D11B-F25E-40BA-87A5-91E2BBBD3800}" destId="{D15AABE9-213C-4023-BF5B-5C6C1E56400E}" srcOrd="1" destOrd="0" presId="urn:microsoft.com/office/officeart/2005/8/layout/hierarchy1"/>
    <dgm:cxn modelId="{9B69FA84-09C7-40C6-ACDF-548140C2EFC6}" type="presParOf" srcId="{84C78023-A4EB-4207-9F2D-8D62118361C2}" destId="{CB3515F3-0FC6-4FC4-8578-1A50AB647B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33C91-CC40-4A91-9D48-86197DD32DC2}">
      <dsp:nvSpPr>
        <dsp:cNvPr id="0" name=""/>
        <dsp:cNvSpPr/>
      </dsp:nvSpPr>
      <dsp:spPr>
        <a:xfrm>
          <a:off x="1302" y="507427"/>
          <a:ext cx="3047257" cy="15236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/>
            <a:t>ПАСИВНО</a:t>
          </a:r>
          <a:endParaRPr lang="en-US" sz="2400" kern="1200"/>
        </a:p>
      </dsp:txBody>
      <dsp:txXfrm>
        <a:off x="45928" y="552053"/>
        <a:ext cx="2958005" cy="1434376"/>
      </dsp:txXfrm>
    </dsp:sp>
    <dsp:sp modelId="{D07CFF4A-C90A-4722-9B8D-93F50FC16213}">
      <dsp:nvSpPr>
        <dsp:cNvPr id="0" name=""/>
        <dsp:cNvSpPr/>
      </dsp:nvSpPr>
      <dsp:spPr>
        <a:xfrm>
          <a:off x="3810373" y="507427"/>
          <a:ext cx="3047257" cy="1523628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/>
            <a:t>АГРЕСИВНО</a:t>
          </a:r>
          <a:endParaRPr lang="en-US" sz="2400" kern="1200"/>
        </a:p>
      </dsp:txBody>
      <dsp:txXfrm>
        <a:off x="3854999" y="552053"/>
        <a:ext cx="2958005" cy="1434376"/>
      </dsp:txXfrm>
    </dsp:sp>
    <dsp:sp modelId="{72B87D70-6161-4056-865B-9560CF013008}">
      <dsp:nvSpPr>
        <dsp:cNvPr id="0" name=""/>
        <dsp:cNvSpPr/>
      </dsp:nvSpPr>
      <dsp:spPr>
        <a:xfrm>
          <a:off x="7619444" y="507427"/>
          <a:ext cx="3047257" cy="15236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400" kern="1200"/>
            <a:t>СЕБЕУТВЪРЖДАВАЩО</a:t>
          </a:r>
          <a:endParaRPr lang="en-US" sz="2400" kern="1200"/>
        </a:p>
      </dsp:txBody>
      <dsp:txXfrm>
        <a:off x="7664070" y="552053"/>
        <a:ext cx="2958005" cy="143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298E-4B79-4CA5-8191-99D52FF981F7}">
      <dsp:nvSpPr>
        <dsp:cNvPr id="0" name=""/>
        <dsp:cNvSpPr/>
      </dsp:nvSpPr>
      <dsp:spPr>
        <a:xfrm>
          <a:off x="587126" y="194"/>
          <a:ext cx="3415605" cy="216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B04810-DF0A-4F3F-B0BB-75B40A7F1B4C}">
      <dsp:nvSpPr>
        <dsp:cNvPr id="0" name=""/>
        <dsp:cNvSpPr/>
      </dsp:nvSpPr>
      <dsp:spPr>
        <a:xfrm>
          <a:off x="966638" y="360730"/>
          <a:ext cx="3415605" cy="216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 dirty="0"/>
            <a:t>Кой е най-често срещаният модел на поведение, който наблюдаваме около нас в нашето ежедневие – себеутвърждаващ, пасивен или агресивен?</a:t>
          </a:r>
          <a:endParaRPr lang="en-US" sz="2100" kern="1200" dirty="0"/>
        </a:p>
      </dsp:txBody>
      <dsp:txXfrm>
        <a:off x="1030163" y="424255"/>
        <a:ext cx="3288555" cy="2041859"/>
      </dsp:txXfrm>
    </dsp:sp>
    <dsp:sp modelId="{7B85470C-718B-4F8B-A02D-10EB414BFAE5}">
      <dsp:nvSpPr>
        <dsp:cNvPr id="0" name=""/>
        <dsp:cNvSpPr/>
      </dsp:nvSpPr>
      <dsp:spPr>
        <a:xfrm>
          <a:off x="4761755" y="194"/>
          <a:ext cx="3415605" cy="216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5AABE9-213C-4023-BF5B-5C6C1E56400E}">
      <dsp:nvSpPr>
        <dsp:cNvPr id="0" name=""/>
        <dsp:cNvSpPr/>
      </dsp:nvSpPr>
      <dsp:spPr>
        <a:xfrm>
          <a:off x="5141267" y="360730"/>
          <a:ext cx="3415605" cy="216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С какво себеутвърждаващото поведение е по-добро от пасивното и агресивното?</a:t>
          </a:r>
          <a:endParaRPr lang="en-US" sz="2100" kern="1200"/>
        </a:p>
      </dsp:txBody>
      <dsp:txXfrm>
        <a:off x="5204792" y="424255"/>
        <a:ext cx="3288555" cy="204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864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3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5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0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2C06F-67F2-4C1F-AC43-96B616E5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735" y="1952090"/>
            <a:ext cx="4161033" cy="3955550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r>
              <a:rPr lang="bg-BG" sz="4400" dirty="0"/>
              <a:t>СПРАВЯНЕ С АГРЕСИЯТА. МОДЕЛ НА ПОВЕДЕНИЕ</a:t>
            </a:r>
            <a:br>
              <a:rPr lang="bg-BG" sz="4400" dirty="0"/>
            </a:br>
            <a:br>
              <a:rPr lang="bg-BG" sz="4400" dirty="0"/>
            </a:br>
            <a:r>
              <a:rPr lang="bg-BG" sz="3100" dirty="0"/>
              <a:t>Мария Калинова</a:t>
            </a:r>
            <a:br>
              <a:rPr lang="bg-BG" sz="3100" dirty="0"/>
            </a:br>
            <a:r>
              <a:rPr lang="bg-BG" sz="3100" dirty="0"/>
              <a:t>педагогически съветник</a:t>
            </a:r>
            <a:endParaRPr lang="bg-BG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C14C8-964A-43C1-B8F4-D5CF1E0E4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7" r="15589" b="2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8F817E93-57AA-47DE-803A-A8A80167B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13030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AC9D6-28CE-4A39-9083-F6CAE7F3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Източник:</a:t>
            </a:r>
            <a:br>
              <a:rPr lang="en-US" sz="3800">
                <a:solidFill>
                  <a:schemeClr val="bg1"/>
                </a:solidFill>
              </a:rPr>
            </a:br>
            <a:r>
              <a:rPr lang="en-US" sz="3800">
                <a:solidFill>
                  <a:schemeClr val="bg1"/>
                </a:solidFill>
              </a:rPr>
              <a:t>Методика на обучителните модули</a:t>
            </a:r>
            <a:br>
              <a:rPr lang="en-US" sz="3800">
                <a:solidFill>
                  <a:schemeClr val="bg1"/>
                </a:solidFill>
              </a:rPr>
            </a:br>
            <a:endParaRPr lang="en-US" sz="3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building, yellow, brick&#10;&#10;Description automatically generated">
            <a:extLst>
              <a:ext uri="{FF2B5EF4-FFF2-40B4-BE49-F238E27FC236}">
                <a16:creationId xmlns:a16="http://schemas.microsoft.com/office/drawing/2014/main" id="{4CE23449-8A55-43C3-8336-17924482E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7" b="3924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1A483-CB4D-4CD1-AB61-5B17270A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Какво</a:t>
            </a:r>
            <a:r>
              <a:rPr lang="en-US" sz="6000" dirty="0">
                <a:solidFill>
                  <a:schemeClr val="bg1"/>
                </a:solidFill>
              </a:rPr>
              <a:t> е </a:t>
            </a:r>
            <a:r>
              <a:rPr lang="en-US" sz="6000" dirty="0" err="1">
                <a:solidFill>
                  <a:schemeClr val="bg1"/>
                </a:solidFill>
              </a:rPr>
              <a:t>агресия</a:t>
            </a:r>
            <a:r>
              <a:rPr lang="en-US" sz="6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231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6DDF3-05AB-495F-B144-375D2FEA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67" y="1517904"/>
            <a:ext cx="5370237" cy="27969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ЗА 10 СЕКУНДИ</a:t>
            </a:r>
          </a:p>
        </p:txBody>
      </p:sp>
      <p:pic>
        <p:nvPicPr>
          <p:cNvPr id="5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C85F45A2-6DFF-4AEF-B466-27EA13078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3" y="1405467"/>
            <a:ext cx="3035299" cy="40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9DFBD-69CF-45BA-B459-CFD309D2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517903"/>
            <a:ext cx="10668002" cy="1345115"/>
          </a:xfrm>
        </p:spPr>
        <p:txBody>
          <a:bodyPr>
            <a:normAutofit/>
          </a:bodyPr>
          <a:lstStyle/>
          <a:p>
            <a:r>
              <a:rPr lang="bg-BG" dirty="0"/>
              <a:t>ТРИТЕ ТИПА ПОВЕДЕНИЕ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0F82B-7148-42FA-981F-738A92E16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01289"/>
              </p:ext>
            </p:extLst>
          </p:nvPr>
        </p:nvGraphicFramePr>
        <p:xfrm>
          <a:off x="761999" y="3043450"/>
          <a:ext cx="10668004" cy="253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7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BC086B1-6465-4129-A7B8-61553933B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jack, electronics&#10;&#10;Description automatically generated">
            <a:extLst>
              <a:ext uri="{FF2B5EF4-FFF2-40B4-BE49-F238E27FC236}">
                <a16:creationId xmlns:a16="http://schemas.microsoft.com/office/drawing/2014/main" id="{6CBD695D-874D-4562-814C-12D650AC0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b="10338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6CEB52-D98E-4943-B072-F83075F0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22CA2-3D10-400F-9CC9-C29586AA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052" y="747059"/>
            <a:ext cx="3220947" cy="14105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КАЗУСИ</a:t>
            </a:r>
          </a:p>
        </p:txBody>
      </p:sp>
    </p:spTree>
    <p:extLst>
      <p:ext uri="{BB962C8B-B14F-4D97-AF65-F5344CB8AC3E}">
        <p14:creationId xmlns:p14="http://schemas.microsoft.com/office/powerpoint/2010/main" val="58600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DEF8-CE2A-4FDD-99F0-ADA80CFA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Въпроси за дискусия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1F16-E30B-40D7-B140-D88A819CB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latin typeface="+mj-lt"/>
                <a:cs typeface="Aharoni" panose="02010803020104030203" pitchFamily="2" charset="-79"/>
              </a:rPr>
              <a:t>Как е реагирал героят от казуса – пасивно, агресивно или себеутвърждаващо?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>
                <a:latin typeface="+mj-lt"/>
                <a:cs typeface="Aharoni" panose="02010803020104030203" pitchFamily="2" charset="-79"/>
              </a:rPr>
              <a:t>Защо?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4299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5A2A4-494A-4F3F-B7AA-9824814F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</p:spPr>
        <p:txBody>
          <a:bodyPr>
            <a:normAutofit/>
          </a:bodyPr>
          <a:lstStyle/>
          <a:p>
            <a:r>
              <a:rPr lang="bg-BG" dirty="0"/>
              <a:t>Предимства на себеутвърждаващото поведение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F9C97A-9721-410B-BE8F-BE29C81A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13851"/>
              </p:ext>
            </p:extLst>
          </p:nvPr>
        </p:nvGraphicFramePr>
        <p:xfrm>
          <a:off x="1517650" y="2970213"/>
          <a:ext cx="9144000" cy="252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5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step&#10;&#10;Description automatically generated">
            <a:extLst>
              <a:ext uri="{FF2B5EF4-FFF2-40B4-BE49-F238E27FC236}">
                <a16:creationId xmlns:a16="http://schemas.microsoft.com/office/drawing/2014/main" id="{C450DBDA-D2D4-424F-B32D-64D121036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7716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3FFDE-6E12-4FDC-9620-E55AA3AD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Кой модел на поведение изпозваш най-често?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n on a yellow surface&#10;&#10;Description automatically generated with medium confidence">
            <a:extLst>
              <a:ext uri="{FF2B5EF4-FFF2-40B4-BE49-F238E27FC236}">
                <a16:creationId xmlns:a16="http://schemas.microsoft.com/office/drawing/2014/main" id="{19C42800-1D79-4D46-87DB-8C31E803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025F2-630F-4F39-8CE8-9F3265F8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732" y="3651624"/>
            <a:ext cx="8779267" cy="17525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БЛАГОДАРЯ!</a:t>
            </a:r>
          </a:p>
        </p:txBody>
      </p:sp>
    </p:spTree>
    <p:extLst>
      <p:ext uri="{BB962C8B-B14F-4D97-AF65-F5344CB8AC3E}">
        <p14:creationId xmlns:p14="http://schemas.microsoft.com/office/powerpoint/2010/main" val="4075496634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176</TotalTime>
  <Words>107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Avenir Next LT Pro</vt:lpstr>
      <vt:lpstr>Wingdings</vt:lpstr>
      <vt:lpstr>PrismaticVTI</vt:lpstr>
      <vt:lpstr>      СПРАВЯНЕ С АГРЕСИЯТА. МОДЕЛ НА ПОВЕДЕНИЕ  Мария Калинова педагогически съветник</vt:lpstr>
      <vt:lpstr>Какво е агресия?</vt:lpstr>
      <vt:lpstr>ЗА 10 СЕКУНДИ</vt:lpstr>
      <vt:lpstr>ТРИТЕ ТИПА ПОВЕДЕНИЕ</vt:lpstr>
      <vt:lpstr>КАЗУСИ</vt:lpstr>
      <vt:lpstr>Въпроси за дискусия</vt:lpstr>
      <vt:lpstr>Предимства на себеутвърждаващото поведение</vt:lpstr>
      <vt:lpstr>Кой модел на поведение изпозваш най-често? </vt:lpstr>
      <vt:lpstr>БЛАГОДАРЯ!</vt:lpstr>
      <vt:lpstr>Източник: Методика на обучителните модули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СПРАВЯНЕ С АГРЕСИЯТА. МОДЕЛ НА ПОВЕДЕНИЕ</dc:title>
  <dc:creator>Мария Калинова</dc:creator>
  <cp:lastModifiedBy>Мария Калинова</cp:lastModifiedBy>
  <cp:revision>13</cp:revision>
  <dcterms:created xsi:type="dcterms:W3CDTF">2021-03-23T09:02:21Z</dcterms:created>
  <dcterms:modified xsi:type="dcterms:W3CDTF">2021-03-23T12:05:38Z</dcterms:modified>
</cp:coreProperties>
</file>